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0" r:id="rId3"/>
    <p:sldMasterId id="214748369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y="5143500" cx="9144000"/>
  <p:notesSz cx="6858000" cy="9144000"/>
  <p:embeddedFontLst>
    <p:embeddedFont>
      <p:font typeface="Source Serif Pro"/>
      <p:regular r:id="rId28"/>
      <p:bold r:id="rId29"/>
      <p:italic r:id="rId30"/>
      <p:boldItalic r:id="rId31"/>
    </p:embeddedFont>
    <p:embeddedFont>
      <p:font typeface="Montserrat"/>
      <p:regular r:id="rId32"/>
      <p:bold r:id="rId33"/>
      <p:italic r:id="rId34"/>
      <p:boldItalic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SourceSerifPro-regular.fntdata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SourceSerifPro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SourceSerifPro-boldItalic.fntdata"/><Relationship Id="rId30" Type="http://schemas.openxmlformats.org/officeDocument/2006/relationships/font" Target="fonts/SourceSerifPro-italic.fntdata"/><Relationship Id="rId11" Type="http://schemas.openxmlformats.org/officeDocument/2006/relationships/slide" Target="slides/slide6.xml"/><Relationship Id="rId33" Type="http://schemas.openxmlformats.org/officeDocument/2006/relationships/font" Target="fonts/Montserrat-bold.fntdata"/><Relationship Id="rId10" Type="http://schemas.openxmlformats.org/officeDocument/2006/relationships/slide" Target="slides/slide5.xml"/><Relationship Id="rId32" Type="http://schemas.openxmlformats.org/officeDocument/2006/relationships/font" Target="fonts/Montserrat-regular.fntdata"/><Relationship Id="rId13" Type="http://schemas.openxmlformats.org/officeDocument/2006/relationships/slide" Target="slides/slide8.xml"/><Relationship Id="rId35" Type="http://schemas.openxmlformats.org/officeDocument/2006/relationships/font" Target="fonts/Montserrat-boldItalic.fntdata"/><Relationship Id="rId12" Type="http://schemas.openxmlformats.org/officeDocument/2006/relationships/slide" Target="slides/slide7.xml"/><Relationship Id="rId34" Type="http://schemas.openxmlformats.org/officeDocument/2006/relationships/font" Target="fonts/Montserrat-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5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Google Shape;121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7" name="Google Shape;121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7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Google Shape;1328;g86169e79de_1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9" name="Google Shape;1329;g86169e79de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8" name="Shape 1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9" name="Google Shape;1339;g776f6bf0ae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0" name="Google Shape;1340;g776f6bf0ae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7" name="Shape 1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8" name="Google Shape;1348;g86169e79de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9" name="Google Shape;1349;g86169e79de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6" name="Shape 1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7" name="Google Shape;1357;g86169e79de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8" name="Google Shape;1358;g86169e79de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7" name="Shape 1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8" name="Google Shape;1368;g77a7af247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9" name="Google Shape;1369;g77a7af247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4" name="Shape 1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5" name="Google Shape;1385;g862c45d156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6" name="Google Shape;1386;g862c45d156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0" name="Shape 1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1" name="Google Shape;1401;g862c45d156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2" name="Google Shape;1402;g862c45d156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6" name="Shape 1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" name="Google Shape;1417;g862c45d156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8" name="Google Shape;1418;g862c45d156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9" name="Shape 1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0" name="Google Shape;1440;g84f1202924_0_6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1" name="Google Shape;1441;g84f1202924_0_6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8" name="Shape 1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9" name="Google Shape;1449;g84f1202924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0" name="Google Shape;1450;g84f1202924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6" name="Shape 1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7" name="Google Shape;1227;g7d827fff65_2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8" name="Google Shape;1228;g7d827fff65_2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7" name="Shape 1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8" name="Google Shape;1458;g84f1202924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9" name="Google Shape;1459;g84f1202924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6" name="Shape 1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7" name="Google Shape;1477;g862c45d156_1_6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8" name="Google Shape;1478;g862c45d156_1_6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4" name="Shape 1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5" name="Google Shape;1485;g84f1202924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6" name="Google Shape;1486;g84f1202924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3" name="Shape 1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4" name="Google Shape;1254;g7e328a69a7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5" name="Google Shape;1255;g7e328a69a7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4" name="Shape 1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5" name="Google Shape;1265;g7d85d6175e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6" name="Google Shape;1266;g7d85d6175e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2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g86169e79de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4" name="Google Shape;1284;g86169e79de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2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3" name="Google Shape;1293;g862c3e9c9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4" name="Google Shape;1294;g862c3e9c9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9" name="Shape 1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" name="Google Shape;1300;g862c45d156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1" name="Google Shape;1301;g862c45d156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7" name="Shape 1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8" name="Google Shape;1308;g862c45d156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9" name="Google Shape;1309;g862c45d156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6" name="Shape 1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7" name="Google Shape;1317;g776f6bf0ae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8" name="Google Shape;1318;g776f6bf0ae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Relationship Id="rId5" Type="http://schemas.openxmlformats.org/officeDocument/2006/relationships/image" Target="../media/image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Relationship Id="rId5" Type="http://schemas.openxmlformats.org/officeDocument/2006/relationships/image" Target="../media/image2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25" y="0"/>
            <a:ext cx="9144000" cy="630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344975" y="923325"/>
            <a:ext cx="948675" cy="958125"/>
            <a:chOff x="-1042825" y="1873925"/>
            <a:chExt cx="948675" cy="958125"/>
          </a:xfrm>
        </p:grpSpPr>
        <p:sp>
          <p:nvSpPr>
            <p:cNvPr id="12" name="Google Shape;12;p2"/>
            <p:cNvSpPr/>
            <p:nvPr/>
          </p:nvSpPr>
          <p:spPr>
            <a:xfrm>
              <a:off x="-1042825" y="187392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-768400" y="187392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-493975" y="187392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-219550" y="187392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-1042825" y="215150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-1042825" y="242907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-1042825" y="270665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-768400" y="215150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-493975" y="215150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-219550" y="215150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-768400" y="242907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-493975" y="242907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-219550" y="242907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-768400" y="270665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-493975" y="270665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-219550" y="270665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" name="Google Shape;28;p2"/>
          <p:cNvGrpSpPr/>
          <p:nvPr/>
        </p:nvGrpSpPr>
        <p:grpSpPr>
          <a:xfrm>
            <a:off x="3700800" y="3017750"/>
            <a:ext cx="948675" cy="958125"/>
            <a:chOff x="-1042825" y="1873925"/>
            <a:chExt cx="948675" cy="958125"/>
          </a:xfrm>
        </p:grpSpPr>
        <p:sp>
          <p:nvSpPr>
            <p:cNvPr id="29" name="Google Shape;29;p2"/>
            <p:cNvSpPr/>
            <p:nvPr/>
          </p:nvSpPr>
          <p:spPr>
            <a:xfrm>
              <a:off x="-1042825" y="187392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-768400" y="187392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-493975" y="187392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-219550" y="187392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-1042825" y="215150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-1042825" y="242907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-1042825" y="270665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-768400" y="215150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-493975" y="215150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-219550" y="215150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-768400" y="242907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-493975" y="242907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-219550" y="242907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-768400" y="270665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-493975" y="270665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-219550" y="270665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2"/>
          <p:cNvSpPr txBox="1"/>
          <p:nvPr>
            <p:ph type="ctrTitle"/>
          </p:nvPr>
        </p:nvSpPr>
        <p:spPr>
          <a:xfrm>
            <a:off x="677679" y="1449050"/>
            <a:ext cx="41223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46" name="Google Shape;46;p2"/>
          <p:cNvSpPr txBox="1"/>
          <p:nvPr>
            <p:ph idx="1" type="subTitle"/>
          </p:nvPr>
        </p:nvSpPr>
        <p:spPr>
          <a:xfrm>
            <a:off x="677675" y="3538600"/>
            <a:ext cx="41223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7" name="Google Shape;47;p2"/>
          <p:cNvSpPr/>
          <p:nvPr/>
        </p:nvSpPr>
        <p:spPr>
          <a:xfrm>
            <a:off x="0" y="4406500"/>
            <a:ext cx="4500600" cy="7371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2"/>
          <p:cNvSpPr/>
          <p:nvPr/>
        </p:nvSpPr>
        <p:spPr>
          <a:xfrm>
            <a:off x="-25" y="630600"/>
            <a:ext cx="9144000" cy="49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9" name="Google Shape;4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4527" y="74915"/>
            <a:ext cx="3044076" cy="502925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2"/>
          <p:cNvSpPr txBox="1"/>
          <p:nvPr>
            <p:ph idx="12" type="sldNum"/>
          </p:nvPr>
        </p:nvSpPr>
        <p:spPr>
          <a:xfrm>
            <a:off x="8464684" y="12957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9" name="Google Shape;239;p11"/>
          <p:cNvGrpSpPr/>
          <p:nvPr/>
        </p:nvGrpSpPr>
        <p:grpSpPr>
          <a:xfrm>
            <a:off x="6750426" y="539231"/>
            <a:ext cx="1680483" cy="1697223"/>
            <a:chOff x="-1042825" y="1873925"/>
            <a:chExt cx="948675" cy="958125"/>
          </a:xfrm>
        </p:grpSpPr>
        <p:sp>
          <p:nvSpPr>
            <p:cNvPr id="240" name="Google Shape;240;p11"/>
            <p:cNvSpPr/>
            <p:nvPr/>
          </p:nvSpPr>
          <p:spPr>
            <a:xfrm>
              <a:off x="-1042825" y="1873925"/>
              <a:ext cx="125400" cy="125400"/>
            </a:xfrm>
            <a:prstGeom prst="ellipse">
              <a:avLst/>
            </a:prstGeom>
            <a:solidFill>
              <a:srgbClr val="F2DADA">
                <a:alpha val="284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11"/>
            <p:cNvSpPr/>
            <p:nvPr/>
          </p:nvSpPr>
          <p:spPr>
            <a:xfrm>
              <a:off x="-768400" y="1873925"/>
              <a:ext cx="125400" cy="125400"/>
            </a:xfrm>
            <a:prstGeom prst="ellipse">
              <a:avLst/>
            </a:prstGeom>
            <a:solidFill>
              <a:srgbClr val="F2DADA">
                <a:alpha val="284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11"/>
            <p:cNvSpPr/>
            <p:nvPr/>
          </p:nvSpPr>
          <p:spPr>
            <a:xfrm>
              <a:off x="-493975" y="1873925"/>
              <a:ext cx="125400" cy="125400"/>
            </a:xfrm>
            <a:prstGeom prst="ellipse">
              <a:avLst/>
            </a:prstGeom>
            <a:solidFill>
              <a:srgbClr val="F2DADA">
                <a:alpha val="284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11"/>
            <p:cNvSpPr/>
            <p:nvPr/>
          </p:nvSpPr>
          <p:spPr>
            <a:xfrm>
              <a:off x="-219550" y="1873925"/>
              <a:ext cx="125400" cy="125400"/>
            </a:xfrm>
            <a:prstGeom prst="ellipse">
              <a:avLst/>
            </a:prstGeom>
            <a:solidFill>
              <a:srgbClr val="F2DADA">
                <a:alpha val="284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11"/>
            <p:cNvSpPr/>
            <p:nvPr/>
          </p:nvSpPr>
          <p:spPr>
            <a:xfrm>
              <a:off x="-1042825" y="2151500"/>
              <a:ext cx="125400" cy="125400"/>
            </a:xfrm>
            <a:prstGeom prst="ellipse">
              <a:avLst/>
            </a:prstGeom>
            <a:solidFill>
              <a:srgbClr val="F2DADA">
                <a:alpha val="284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11"/>
            <p:cNvSpPr/>
            <p:nvPr/>
          </p:nvSpPr>
          <p:spPr>
            <a:xfrm>
              <a:off x="-1042825" y="2429075"/>
              <a:ext cx="125400" cy="125400"/>
            </a:xfrm>
            <a:prstGeom prst="ellipse">
              <a:avLst/>
            </a:prstGeom>
            <a:solidFill>
              <a:srgbClr val="F2DADA">
                <a:alpha val="284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11"/>
            <p:cNvSpPr/>
            <p:nvPr/>
          </p:nvSpPr>
          <p:spPr>
            <a:xfrm>
              <a:off x="-1042825" y="2706650"/>
              <a:ext cx="125400" cy="125400"/>
            </a:xfrm>
            <a:prstGeom prst="ellipse">
              <a:avLst/>
            </a:prstGeom>
            <a:solidFill>
              <a:srgbClr val="F2DADA">
                <a:alpha val="284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11"/>
            <p:cNvSpPr/>
            <p:nvPr/>
          </p:nvSpPr>
          <p:spPr>
            <a:xfrm>
              <a:off x="-768400" y="2151500"/>
              <a:ext cx="125400" cy="125400"/>
            </a:xfrm>
            <a:prstGeom prst="ellipse">
              <a:avLst/>
            </a:prstGeom>
            <a:solidFill>
              <a:srgbClr val="F2DADA">
                <a:alpha val="284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11"/>
            <p:cNvSpPr/>
            <p:nvPr/>
          </p:nvSpPr>
          <p:spPr>
            <a:xfrm>
              <a:off x="-493975" y="2151500"/>
              <a:ext cx="125400" cy="125400"/>
            </a:xfrm>
            <a:prstGeom prst="ellipse">
              <a:avLst/>
            </a:prstGeom>
            <a:solidFill>
              <a:srgbClr val="F2DADA">
                <a:alpha val="284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11"/>
            <p:cNvSpPr/>
            <p:nvPr/>
          </p:nvSpPr>
          <p:spPr>
            <a:xfrm>
              <a:off x="-219550" y="2151500"/>
              <a:ext cx="125400" cy="125400"/>
            </a:xfrm>
            <a:prstGeom prst="ellipse">
              <a:avLst/>
            </a:prstGeom>
            <a:solidFill>
              <a:srgbClr val="F2DADA">
                <a:alpha val="284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11"/>
            <p:cNvSpPr/>
            <p:nvPr/>
          </p:nvSpPr>
          <p:spPr>
            <a:xfrm>
              <a:off x="-768400" y="2429075"/>
              <a:ext cx="125400" cy="125400"/>
            </a:xfrm>
            <a:prstGeom prst="ellipse">
              <a:avLst/>
            </a:prstGeom>
            <a:solidFill>
              <a:srgbClr val="F2DADA">
                <a:alpha val="284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11"/>
            <p:cNvSpPr/>
            <p:nvPr/>
          </p:nvSpPr>
          <p:spPr>
            <a:xfrm>
              <a:off x="-493975" y="2429075"/>
              <a:ext cx="125400" cy="125400"/>
            </a:xfrm>
            <a:prstGeom prst="ellipse">
              <a:avLst/>
            </a:prstGeom>
            <a:solidFill>
              <a:srgbClr val="F2DADA">
                <a:alpha val="284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11"/>
            <p:cNvSpPr/>
            <p:nvPr/>
          </p:nvSpPr>
          <p:spPr>
            <a:xfrm>
              <a:off x="-219550" y="2429075"/>
              <a:ext cx="125400" cy="125400"/>
            </a:xfrm>
            <a:prstGeom prst="ellipse">
              <a:avLst/>
            </a:prstGeom>
            <a:solidFill>
              <a:srgbClr val="F2DADA">
                <a:alpha val="284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11"/>
            <p:cNvSpPr/>
            <p:nvPr/>
          </p:nvSpPr>
          <p:spPr>
            <a:xfrm>
              <a:off x="-768400" y="2706650"/>
              <a:ext cx="125400" cy="125400"/>
            </a:xfrm>
            <a:prstGeom prst="ellipse">
              <a:avLst/>
            </a:prstGeom>
            <a:solidFill>
              <a:srgbClr val="F2DADA">
                <a:alpha val="284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11"/>
            <p:cNvSpPr/>
            <p:nvPr/>
          </p:nvSpPr>
          <p:spPr>
            <a:xfrm>
              <a:off x="-493975" y="2706650"/>
              <a:ext cx="125400" cy="125400"/>
            </a:xfrm>
            <a:prstGeom prst="ellipse">
              <a:avLst/>
            </a:prstGeom>
            <a:solidFill>
              <a:srgbClr val="F2DADA">
                <a:alpha val="284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11"/>
            <p:cNvSpPr/>
            <p:nvPr/>
          </p:nvSpPr>
          <p:spPr>
            <a:xfrm>
              <a:off x="-219550" y="2706650"/>
              <a:ext cx="125400" cy="125400"/>
            </a:xfrm>
            <a:prstGeom prst="ellipse">
              <a:avLst/>
            </a:prstGeom>
            <a:solidFill>
              <a:srgbClr val="F2DADA">
                <a:alpha val="284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6" name="Google Shape;256;p11"/>
          <p:cNvSpPr/>
          <p:nvPr/>
        </p:nvSpPr>
        <p:spPr>
          <a:xfrm>
            <a:off x="3713525" y="4118900"/>
            <a:ext cx="5430300" cy="1024500"/>
          </a:xfrm>
          <a:prstGeom prst="rect">
            <a:avLst/>
          </a:prstGeom>
          <a:solidFill>
            <a:srgbClr val="F2DADA">
              <a:alpha val="284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11"/>
          <p:cNvSpPr/>
          <p:nvPr/>
        </p:nvSpPr>
        <p:spPr>
          <a:xfrm>
            <a:off x="-25" y="680101"/>
            <a:ext cx="1462800" cy="14628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11"/>
          <p:cNvSpPr txBox="1"/>
          <p:nvPr>
            <p:ph type="title"/>
          </p:nvPr>
        </p:nvSpPr>
        <p:spPr>
          <a:xfrm>
            <a:off x="4723600" y="1540650"/>
            <a:ext cx="3707400" cy="103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9" name="Google Shape;259;p11"/>
          <p:cNvSpPr txBox="1"/>
          <p:nvPr>
            <p:ph idx="1" type="subTitle"/>
          </p:nvPr>
        </p:nvSpPr>
        <p:spPr>
          <a:xfrm>
            <a:off x="4723350" y="2571750"/>
            <a:ext cx="3707400" cy="103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80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80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80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80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80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80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80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800"/>
              </a:spcBef>
              <a:spcAft>
                <a:spcPts val="800"/>
              </a:spcAft>
              <a:buNone/>
              <a:defRPr sz="1400"/>
            </a:lvl9pPr>
          </a:lstStyle>
          <a:p/>
        </p:txBody>
      </p:sp>
      <p:sp>
        <p:nvSpPr>
          <p:cNvPr id="260" name="Google Shape;260;p11"/>
          <p:cNvSpPr/>
          <p:nvPr/>
        </p:nvSpPr>
        <p:spPr>
          <a:xfrm>
            <a:off x="-25" y="0"/>
            <a:ext cx="9144000" cy="630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11"/>
          <p:cNvSpPr/>
          <p:nvPr/>
        </p:nvSpPr>
        <p:spPr>
          <a:xfrm>
            <a:off x="-25" y="630600"/>
            <a:ext cx="9144000" cy="49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2" name="Google Shape;262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4527" y="74915"/>
            <a:ext cx="3044076" cy="502925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11"/>
          <p:cNvSpPr txBox="1"/>
          <p:nvPr>
            <p:ph idx="12" type="sldNum"/>
          </p:nvPr>
        </p:nvSpPr>
        <p:spPr>
          <a:xfrm>
            <a:off x="8464684" y="12957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12"/>
          <p:cNvSpPr/>
          <p:nvPr/>
        </p:nvSpPr>
        <p:spPr>
          <a:xfrm>
            <a:off x="0" y="2571750"/>
            <a:ext cx="4563300" cy="2571600"/>
          </a:xfrm>
          <a:prstGeom prst="rect">
            <a:avLst/>
          </a:prstGeom>
          <a:solidFill>
            <a:srgbClr val="F2DADA">
              <a:alpha val="284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12"/>
          <p:cNvSpPr txBox="1"/>
          <p:nvPr>
            <p:ph idx="1" type="subTitle"/>
          </p:nvPr>
        </p:nvSpPr>
        <p:spPr>
          <a:xfrm>
            <a:off x="1380375" y="3228025"/>
            <a:ext cx="1986900" cy="107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  <a:defRPr/>
            </a:lvl9pPr>
          </a:lstStyle>
          <a:p/>
        </p:txBody>
      </p:sp>
      <p:sp>
        <p:nvSpPr>
          <p:cNvPr id="267" name="Google Shape;267;p1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12"/>
          <p:cNvSpPr txBox="1"/>
          <p:nvPr>
            <p:ph type="title"/>
          </p:nvPr>
        </p:nvSpPr>
        <p:spPr>
          <a:xfrm>
            <a:off x="5170425" y="765025"/>
            <a:ext cx="3264300" cy="104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9" name="Google Shape;269;p12"/>
          <p:cNvSpPr txBox="1"/>
          <p:nvPr>
            <p:ph idx="2" type="subTitle"/>
          </p:nvPr>
        </p:nvSpPr>
        <p:spPr>
          <a:xfrm>
            <a:off x="6144775" y="1807525"/>
            <a:ext cx="2286000" cy="79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0" name="Google Shape;270;p12"/>
          <p:cNvSpPr txBox="1"/>
          <p:nvPr>
            <p:ph idx="3" type="subTitle"/>
          </p:nvPr>
        </p:nvSpPr>
        <p:spPr>
          <a:xfrm>
            <a:off x="6144775" y="2752325"/>
            <a:ext cx="2286000" cy="79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1" name="Google Shape;271;p12"/>
          <p:cNvSpPr txBox="1"/>
          <p:nvPr>
            <p:ph idx="4" type="subTitle"/>
          </p:nvPr>
        </p:nvSpPr>
        <p:spPr>
          <a:xfrm>
            <a:off x="6144775" y="3697125"/>
            <a:ext cx="2286000" cy="79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2" name="Google Shape;272;p12"/>
          <p:cNvSpPr txBox="1"/>
          <p:nvPr>
            <p:ph hasCustomPrompt="1" idx="5" type="title"/>
          </p:nvPr>
        </p:nvSpPr>
        <p:spPr>
          <a:xfrm>
            <a:off x="5170425" y="1807525"/>
            <a:ext cx="630900" cy="384000"/>
          </a:xfrm>
          <a:prstGeom prst="rect">
            <a:avLst/>
          </a:prstGeom>
          <a:noFill/>
        </p:spPr>
        <p:txBody>
          <a:bodyPr anchorCtr="0" anchor="ctr" bIns="91425" lIns="0" spcFirstLastPara="1" rIns="0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73" name="Google Shape;273;p12"/>
          <p:cNvSpPr txBox="1"/>
          <p:nvPr>
            <p:ph hasCustomPrompt="1" idx="6" type="title"/>
          </p:nvPr>
        </p:nvSpPr>
        <p:spPr>
          <a:xfrm>
            <a:off x="5170425" y="2754275"/>
            <a:ext cx="630900" cy="384000"/>
          </a:xfrm>
          <a:prstGeom prst="rect">
            <a:avLst/>
          </a:prstGeom>
          <a:noFill/>
        </p:spPr>
        <p:txBody>
          <a:bodyPr anchorCtr="0" anchor="ctr" bIns="91425" lIns="0" spcFirstLastPara="1" rIns="0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74" name="Google Shape;274;p12"/>
          <p:cNvSpPr txBox="1"/>
          <p:nvPr>
            <p:ph hasCustomPrompt="1" idx="7" type="title"/>
          </p:nvPr>
        </p:nvSpPr>
        <p:spPr>
          <a:xfrm>
            <a:off x="5170425" y="3701025"/>
            <a:ext cx="630900" cy="384000"/>
          </a:xfrm>
          <a:prstGeom prst="rect">
            <a:avLst/>
          </a:prstGeom>
          <a:noFill/>
        </p:spPr>
        <p:txBody>
          <a:bodyPr anchorCtr="0" anchor="ctr" bIns="91425" lIns="0" spcFirstLastPara="1" rIns="0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9pPr>
          </a:lstStyle>
          <a:p>
            <a:r>
              <a:t>xx%</a:t>
            </a:r>
          </a:p>
        </p:txBody>
      </p:sp>
      <p:grpSp>
        <p:nvGrpSpPr>
          <p:cNvPr id="275" name="Google Shape;275;p12"/>
          <p:cNvGrpSpPr/>
          <p:nvPr/>
        </p:nvGrpSpPr>
        <p:grpSpPr>
          <a:xfrm>
            <a:off x="2548104" y="530075"/>
            <a:ext cx="1152640" cy="1164122"/>
            <a:chOff x="-1042825" y="1873925"/>
            <a:chExt cx="948675" cy="958125"/>
          </a:xfrm>
        </p:grpSpPr>
        <p:sp>
          <p:nvSpPr>
            <p:cNvPr id="276" name="Google Shape;276;p12"/>
            <p:cNvSpPr/>
            <p:nvPr/>
          </p:nvSpPr>
          <p:spPr>
            <a:xfrm>
              <a:off x="-1042825" y="1873925"/>
              <a:ext cx="125400" cy="125400"/>
            </a:xfrm>
            <a:prstGeom prst="ellipse">
              <a:avLst/>
            </a:prstGeom>
            <a:solidFill>
              <a:srgbClr val="F2DADA">
                <a:alpha val="284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12"/>
            <p:cNvSpPr/>
            <p:nvPr/>
          </p:nvSpPr>
          <p:spPr>
            <a:xfrm>
              <a:off x="-768400" y="1873925"/>
              <a:ext cx="125400" cy="125400"/>
            </a:xfrm>
            <a:prstGeom prst="ellipse">
              <a:avLst/>
            </a:prstGeom>
            <a:solidFill>
              <a:srgbClr val="F2DADA">
                <a:alpha val="284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12"/>
            <p:cNvSpPr/>
            <p:nvPr/>
          </p:nvSpPr>
          <p:spPr>
            <a:xfrm>
              <a:off x="-493975" y="1873925"/>
              <a:ext cx="125400" cy="125400"/>
            </a:xfrm>
            <a:prstGeom prst="ellipse">
              <a:avLst/>
            </a:prstGeom>
            <a:solidFill>
              <a:srgbClr val="F2DADA">
                <a:alpha val="284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12"/>
            <p:cNvSpPr/>
            <p:nvPr/>
          </p:nvSpPr>
          <p:spPr>
            <a:xfrm>
              <a:off x="-219550" y="1873925"/>
              <a:ext cx="125400" cy="125400"/>
            </a:xfrm>
            <a:prstGeom prst="ellipse">
              <a:avLst/>
            </a:prstGeom>
            <a:solidFill>
              <a:srgbClr val="F2DADA">
                <a:alpha val="284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12"/>
            <p:cNvSpPr/>
            <p:nvPr/>
          </p:nvSpPr>
          <p:spPr>
            <a:xfrm>
              <a:off x="-1042825" y="2151500"/>
              <a:ext cx="125400" cy="125400"/>
            </a:xfrm>
            <a:prstGeom prst="ellipse">
              <a:avLst/>
            </a:prstGeom>
            <a:solidFill>
              <a:srgbClr val="F2DADA">
                <a:alpha val="284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12"/>
            <p:cNvSpPr/>
            <p:nvPr/>
          </p:nvSpPr>
          <p:spPr>
            <a:xfrm>
              <a:off x="-1042825" y="2429075"/>
              <a:ext cx="125400" cy="125400"/>
            </a:xfrm>
            <a:prstGeom prst="ellipse">
              <a:avLst/>
            </a:prstGeom>
            <a:solidFill>
              <a:srgbClr val="F2DADA">
                <a:alpha val="284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12"/>
            <p:cNvSpPr/>
            <p:nvPr/>
          </p:nvSpPr>
          <p:spPr>
            <a:xfrm>
              <a:off x="-1042825" y="2706650"/>
              <a:ext cx="125400" cy="125400"/>
            </a:xfrm>
            <a:prstGeom prst="ellipse">
              <a:avLst/>
            </a:prstGeom>
            <a:solidFill>
              <a:srgbClr val="F2DADA">
                <a:alpha val="284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12"/>
            <p:cNvSpPr/>
            <p:nvPr/>
          </p:nvSpPr>
          <p:spPr>
            <a:xfrm>
              <a:off x="-768400" y="2151500"/>
              <a:ext cx="125400" cy="125400"/>
            </a:xfrm>
            <a:prstGeom prst="ellipse">
              <a:avLst/>
            </a:prstGeom>
            <a:solidFill>
              <a:srgbClr val="F2DADA">
                <a:alpha val="284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12"/>
            <p:cNvSpPr/>
            <p:nvPr/>
          </p:nvSpPr>
          <p:spPr>
            <a:xfrm>
              <a:off x="-493975" y="2151500"/>
              <a:ext cx="125400" cy="125400"/>
            </a:xfrm>
            <a:prstGeom prst="ellipse">
              <a:avLst/>
            </a:prstGeom>
            <a:solidFill>
              <a:srgbClr val="F2DADA">
                <a:alpha val="284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12"/>
            <p:cNvSpPr/>
            <p:nvPr/>
          </p:nvSpPr>
          <p:spPr>
            <a:xfrm>
              <a:off x="-219550" y="2151500"/>
              <a:ext cx="125400" cy="125400"/>
            </a:xfrm>
            <a:prstGeom prst="ellipse">
              <a:avLst/>
            </a:prstGeom>
            <a:solidFill>
              <a:srgbClr val="F2DADA">
                <a:alpha val="284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12"/>
            <p:cNvSpPr/>
            <p:nvPr/>
          </p:nvSpPr>
          <p:spPr>
            <a:xfrm>
              <a:off x="-768400" y="2429075"/>
              <a:ext cx="125400" cy="125400"/>
            </a:xfrm>
            <a:prstGeom prst="ellipse">
              <a:avLst/>
            </a:prstGeom>
            <a:solidFill>
              <a:srgbClr val="F2DADA">
                <a:alpha val="284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12"/>
            <p:cNvSpPr/>
            <p:nvPr/>
          </p:nvSpPr>
          <p:spPr>
            <a:xfrm>
              <a:off x="-493975" y="2429075"/>
              <a:ext cx="125400" cy="125400"/>
            </a:xfrm>
            <a:prstGeom prst="ellipse">
              <a:avLst/>
            </a:prstGeom>
            <a:solidFill>
              <a:srgbClr val="F2DADA">
                <a:alpha val="284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12"/>
            <p:cNvSpPr/>
            <p:nvPr/>
          </p:nvSpPr>
          <p:spPr>
            <a:xfrm>
              <a:off x="-219550" y="2429075"/>
              <a:ext cx="125400" cy="125400"/>
            </a:xfrm>
            <a:prstGeom prst="ellipse">
              <a:avLst/>
            </a:prstGeom>
            <a:solidFill>
              <a:srgbClr val="F2DADA">
                <a:alpha val="284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12"/>
            <p:cNvSpPr/>
            <p:nvPr/>
          </p:nvSpPr>
          <p:spPr>
            <a:xfrm>
              <a:off x="-768400" y="2706650"/>
              <a:ext cx="125400" cy="125400"/>
            </a:xfrm>
            <a:prstGeom prst="ellipse">
              <a:avLst/>
            </a:prstGeom>
            <a:solidFill>
              <a:srgbClr val="F2DADA">
                <a:alpha val="284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12"/>
            <p:cNvSpPr/>
            <p:nvPr/>
          </p:nvSpPr>
          <p:spPr>
            <a:xfrm>
              <a:off x="-493975" y="2706650"/>
              <a:ext cx="125400" cy="125400"/>
            </a:xfrm>
            <a:prstGeom prst="ellipse">
              <a:avLst/>
            </a:prstGeom>
            <a:solidFill>
              <a:srgbClr val="F2DADA">
                <a:alpha val="284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12"/>
            <p:cNvSpPr/>
            <p:nvPr/>
          </p:nvSpPr>
          <p:spPr>
            <a:xfrm>
              <a:off x="-219550" y="2706650"/>
              <a:ext cx="125400" cy="125400"/>
            </a:xfrm>
            <a:prstGeom prst="ellipse">
              <a:avLst/>
            </a:prstGeom>
            <a:solidFill>
              <a:srgbClr val="F2DADA">
                <a:alpha val="284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2" name="Google Shape;292;p12"/>
          <p:cNvSpPr/>
          <p:nvPr/>
        </p:nvSpPr>
        <p:spPr>
          <a:xfrm>
            <a:off x="-25" y="0"/>
            <a:ext cx="9144000" cy="630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12"/>
          <p:cNvSpPr/>
          <p:nvPr/>
        </p:nvSpPr>
        <p:spPr>
          <a:xfrm>
            <a:off x="-25" y="630600"/>
            <a:ext cx="9144000" cy="49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4" name="Google Shape;294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4527" y="74915"/>
            <a:ext cx="3044076" cy="502925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12"/>
          <p:cNvSpPr txBox="1"/>
          <p:nvPr>
            <p:ph idx="12" type="sldNum"/>
          </p:nvPr>
        </p:nvSpPr>
        <p:spPr>
          <a:xfrm>
            <a:off x="8464684" y="12957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7" name="Google Shape;297;p13"/>
          <p:cNvGrpSpPr/>
          <p:nvPr/>
        </p:nvGrpSpPr>
        <p:grpSpPr>
          <a:xfrm>
            <a:off x="454320" y="1079994"/>
            <a:ext cx="1326248" cy="1339459"/>
            <a:chOff x="-1042825" y="1873925"/>
            <a:chExt cx="948675" cy="958125"/>
          </a:xfrm>
        </p:grpSpPr>
        <p:sp>
          <p:nvSpPr>
            <p:cNvPr id="298" name="Google Shape;298;p13"/>
            <p:cNvSpPr/>
            <p:nvPr/>
          </p:nvSpPr>
          <p:spPr>
            <a:xfrm>
              <a:off x="-1042825" y="187392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13"/>
            <p:cNvSpPr/>
            <p:nvPr/>
          </p:nvSpPr>
          <p:spPr>
            <a:xfrm>
              <a:off x="-768400" y="187392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13"/>
            <p:cNvSpPr/>
            <p:nvPr/>
          </p:nvSpPr>
          <p:spPr>
            <a:xfrm>
              <a:off x="-493975" y="187392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13"/>
            <p:cNvSpPr/>
            <p:nvPr/>
          </p:nvSpPr>
          <p:spPr>
            <a:xfrm>
              <a:off x="-219550" y="187392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13"/>
            <p:cNvSpPr/>
            <p:nvPr/>
          </p:nvSpPr>
          <p:spPr>
            <a:xfrm>
              <a:off x="-1042825" y="215150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13"/>
            <p:cNvSpPr/>
            <p:nvPr/>
          </p:nvSpPr>
          <p:spPr>
            <a:xfrm>
              <a:off x="-1042825" y="242907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13"/>
            <p:cNvSpPr/>
            <p:nvPr/>
          </p:nvSpPr>
          <p:spPr>
            <a:xfrm>
              <a:off x="-1042825" y="270665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13"/>
            <p:cNvSpPr/>
            <p:nvPr/>
          </p:nvSpPr>
          <p:spPr>
            <a:xfrm>
              <a:off x="-768400" y="215150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13"/>
            <p:cNvSpPr/>
            <p:nvPr/>
          </p:nvSpPr>
          <p:spPr>
            <a:xfrm>
              <a:off x="-493975" y="215150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13"/>
            <p:cNvSpPr/>
            <p:nvPr/>
          </p:nvSpPr>
          <p:spPr>
            <a:xfrm>
              <a:off x="-219550" y="215150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13"/>
            <p:cNvSpPr/>
            <p:nvPr/>
          </p:nvSpPr>
          <p:spPr>
            <a:xfrm>
              <a:off x="-768400" y="242907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13"/>
            <p:cNvSpPr/>
            <p:nvPr/>
          </p:nvSpPr>
          <p:spPr>
            <a:xfrm>
              <a:off x="-493975" y="242907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13"/>
            <p:cNvSpPr/>
            <p:nvPr/>
          </p:nvSpPr>
          <p:spPr>
            <a:xfrm>
              <a:off x="-219550" y="242907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13"/>
            <p:cNvSpPr/>
            <p:nvPr/>
          </p:nvSpPr>
          <p:spPr>
            <a:xfrm>
              <a:off x="-768400" y="270665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13"/>
            <p:cNvSpPr/>
            <p:nvPr/>
          </p:nvSpPr>
          <p:spPr>
            <a:xfrm>
              <a:off x="-493975" y="270665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13"/>
            <p:cNvSpPr/>
            <p:nvPr/>
          </p:nvSpPr>
          <p:spPr>
            <a:xfrm>
              <a:off x="-219550" y="270665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4" name="Google Shape;314;p13"/>
          <p:cNvSpPr txBox="1"/>
          <p:nvPr>
            <p:ph type="title"/>
          </p:nvPr>
        </p:nvSpPr>
        <p:spPr>
          <a:xfrm>
            <a:off x="1204025" y="1476750"/>
            <a:ext cx="3152400" cy="66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15" name="Google Shape;315;p13"/>
          <p:cNvSpPr txBox="1"/>
          <p:nvPr>
            <p:ph idx="1" type="subTitle"/>
          </p:nvPr>
        </p:nvSpPr>
        <p:spPr>
          <a:xfrm>
            <a:off x="1210775" y="3349225"/>
            <a:ext cx="31389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8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8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8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8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8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8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8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800"/>
              </a:spcBef>
              <a:spcAft>
                <a:spcPts val="800"/>
              </a:spcAft>
              <a:buNone/>
              <a:defRPr/>
            </a:lvl9pPr>
          </a:lstStyle>
          <a:p/>
        </p:txBody>
      </p:sp>
      <p:grpSp>
        <p:nvGrpSpPr>
          <p:cNvPr id="316" name="Google Shape;316;p13"/>
          <p:cNvGrpSpPr/>
          <p:nvPr/>
        </p:nvGrpSpPr>
        <p:grpSpPr>
          <a:xfrm>
            <a:off x="0" y="3949645"/>
            <a:ext cx="1193923" cy="1193958"/>
            <a:chOff x="0" y="3441250"/>
            <a:chExt cx="1702200" cy="1702250"/>
          </a:xfrm>
        </p:grpSpPr>
        <p:sp>
          <p:nvSpPr>
            <p:cNvPr id="317" name="Google Shape;317;p13"/>
            <p:cNvSpPr/>
            <p:nvPr/>
          </p:nvSpPr>
          <p:spPr>
            <a:xfrm>
              <a:off x="0" y="4292400"/>
              <a:ext cx="851100" cy="851100"/>
            </a:xfrm>
            <a:prstGeom prst="rect">
              <a:avLst/>
            </a:prstGeom>
            <a:solidFill>
              <a:srgbClr val="2634F9">
                <a:alpha val="530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13"/>
            <p:cNvSpPr/>
            <p:nvPr/>
          </p:nvSpPr>
          <p:spPr>
            <a:xfrm>
              <a:off x="851100" y="4292400"/>
              <a:ext cx="851100" cy="851100"/>
            </a:xfrm>
            <a:prstGeom prst="rect">
              <a:avLst/>
            </a:prstGeom>
            <a:solidFill>
              <a:srgbClr val="2634F9">
                <a:alpha val="30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13"/>
            <p:cNvSpPr/>
            <p:nvPr/>
          </p:nvSpPr>
          <p:spPr>
            <a:xfrm>
              <a:off x="0" y="3441250"/>
              <a:ext cx="851100" cy="851100"/>
            </a:xfrm>
            <a:prstGeom prst="rect">
              <a:avLst/>
            </a:prstGeom>
            <a:solidFill>
              <a:srgbClr val="2634F9">
                <a:alpha val="30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0" name="Google Shape;320;p13"/>
          <p:cNvSpPr/>
          <p:nvPr/>
        </p:nvSpPr>
        <p:spPr>
          <a:xfrm>
            <a:off x="7954775" y="680100"/>
            <a:ext cx="1189200" cy="1189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13"/>
          <p:cNvSpPr/>
          <p:nvPr/>
        </p:nvSpPr>
        <p:spPr>
          <a:xfrm>
            <a:off x="7954775" y="1869300"/>
            <a:ext cx="1189200" cy="1189200"/>
          </a:xfrm>
          <a:prstGeom prst="rect">
            <a:avLst/>
          </a:prstGeom>
          <a:solidFill>
            <a:srgbClr val="F2DADA">
              <a:alpha val="284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13"/>
          <p:cNvSpPr/>
          <p:nvPr/>
        </p:nvSpPr>
        <p:spPr>
          <a:xfrm>
            <a:off x="6765575" y="680100"/>
            <a:ext cx="1189200" cy="1189200"/>
          </a:xfrm>
          <a:prstGeom prst="rect">
            <a:avLst/>
          </a:prstGeom>
          <a:solidFill>
            <a:srgbClr val="F2DADA">
              <a:alpha val="553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13"/>
          <p:cNvSpPr/>
          <p:nvPr/>
        </p:nvSpPr>
        <p:spPr>
          <a:xfrm>
            <a:off x="-25" y="0"/>
            <a:ext cx="9144000" cy="630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13"/>
          <p:cNvSpPr/>
          <p:nvPr/>
        </p:nvSpPr>
        <p:spPr>
          <a:xfrm>
            <a:off x="-25" y="630600"/>
            <a:ext cx="9144000" cy="49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5" name="Google Shape;325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4527" y="74915"/>
            <a:ext cx="3044076" cy="502925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13"/>
          <p:cNvSpPr txBox="1"/>
          <p:nvPr>
            <p:ph idx="12" type="sldNum"/>
          </p:nvPr>
        </p:nvSpPr>
        <p:spPr>
          <a:xfrm>
            <a:off x="8464684" y="12957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8" name="Google Shape;328;p14"/>
          <p:cNvGrpSpPr/>
          <p:nvPr/>
        </p:nvGrpSpPr>
        <p:grpSpPr>
          <a:xfrm>
            <a:off x="853820" y="1931644"/>
            <a:ext cx="1326248" cy="1339459"/>
            <a:chOff x="-1042825" y="1873925"/>
            <a:chExt cx="948675" cy="958125"/>
          </a:xfrm>
        </p:grpSpPr>
        <p:sp>
          <p:nvSpPr>
            <p:cNvPr id="329" name="Google Shape;329;p14"/>
            <p:cNvSpPr/>
            <p:nvPr/>
          </p:nvSpPr>
          <p:spPr>
            <a:xfrm>
              <a:off x="-1042825" y="187392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14"/>
            <p:cNvSpPr/>
            <p:nvPr/>
          </p:nvSpPr>
          <p:spPr>
            <a:xfrm>
              <a:off x="-768400" y="187392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14"/>
            <p:cNvSpPr/>
            <p:nvPr/>
          </p:nvSpPr>
          <p:spPr>
            <a:xfrm>
              <a:off x="-493975" y="187392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14"/>
            <p:cNvSpPr/>
            <p:nvPr/>
          </p:nvSpPr>
          <p:spPr>
            <a:xfrm>
              <a:off x="-219550" y="187392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14"/>
            <p:cNvSpPr/>
            <p:nvPr/>
          </p:nvSpPr>
          <p:spPr>
            <a:xfrm>
              <a:off x="-1042825" y="215150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14"/>
            <p:cNvSpPr/>
            <p:nvPr/>
          </p:nvSpPr>
          <p:spPr>
            <a:xfrm>
              <a:off x="-1042825" y="242907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14"/>
            <p:cNvSpPr/>
            <p:nvPr/>
          </p:nvSpPr>
          <p:spPr>
            <a:xfrm>
              <a:off x="-1042825" y="270665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14"/>
            <p:cNvSpPr/>
            <p:nvPr/>
          </p:nvSpPr>
          <p:spPr>
            <a:xfrm>
              <a:off x="-768400" y="215150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14"/>
            <p:cNvSpPr/>
            <p:nvPr/>
          </p:nvSpPr>
          <p:spPr>
            <a:xfrm>
              <a:off x="-493975" y="215150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14"/>
            <p:cNvSpPr/>
            <p:nvPr/>
          </p:nvSpPr>
          <p:spPr>
            <a:xfrm>
              <a:off x="-219550" y="215150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14"/>
            <p:cNvSpPr/>
            <p:nvPr/>
          </p:nvSpPr>
          <p:spPr>
            <a:xfrm>
              <a:off x="-768400" y="242907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14"/>
            <p:cNvSpPr/>
            <p:nvPr/>
          </p:nvSpPr>
          <p:spPr>
            <a:xfrm>
              <a:off x="-493975" y="242907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14"/>
            <p:cNvSpPr/>
            <p:nvPr/>
          </p:nvSpPr>
          <p:spPr>
            <a:xfrm>
              <a:off x="-219550" y="242907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14"/>
            <p:cNvSpPr/>
            <p:nvPr/>
          </p:nvSpPr>
          <p:spPr>
            <a:xfrm>
              <a:off x="-768400" y="270665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14"/>
            <p:cNvSpPr/>
            <p:nvPr/>
          </p:nvSpPr>
          <p:spPr>
            <a:xfrm>
              <a:off x="-493975" y="270665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14"/>
            <p:cNvSpPr/>
            <p:nvPr/>
          </p:nvSpPr>
          <p:spPr>
            <a:xfrm>
              <a:off x="-219550" y="270665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5" name="Google Shape;345;p14"/>
          <p:cNvSpPr/>
          <p:nvPr/>
        </p:nvSpPr>
        <p:spPr>
          <a:xfrm>
            <a:off x="1689600" y="1749550"/>
            <a:ext cx="5736300" cy="1703700"/>
          </a:xfrm>
          <a:prstGeom prst="rect">
            <a:avLst/>
          </a:prstGeom>
          <a:solidFill>
            <a:srgbClr val="F2DADA">
              <a:alpha val="284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14"/>
          <p:cNvSpPr txBox="1"/>
          <p:nvPr>
            <p:ph hasCustomPrompt="1" type="title"/>
          </p:nvPr>
        </p:nvSpPr>
        <p:spPr>
          <a:xfrm>
            <a:off x="2100300" y="1882725"/>
            <a:ext cx="4915200" cy="143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6000">
                <a:solidFill>
                  <a:schemeClr val="accent5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6000">
                <a:solidFill>
                  <a:schemeClr val="accent5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6000">
                <a:solidFill>
                  <a:schemeClr val="accent5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6000">
                <a:solidFill>
                  <a:schemeClr val="accent5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6000">
                <a:solidFill>
                  <a:schemeClr val="accent5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6000">
                <a:solidFill>
                  <a:schemeClr val="accent5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6000">
                <a:solidFill>
                  <a:schemeClr val="accent5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6000">
                <a:solidFill>
                  <a:schemeClr val="accent5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60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47" name="Google Shape;347;p14"/>
          <p:cNvSpPr/>
          <p:nvPr/>
        </p:nvSpPr>
        <p:spPr>
          <a:xfrm flipH="1">
            <a:off x="-23" y="680145"/>
            <a:ext cx="644700" cy="644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14"/>
          <p:cNvSpPr/>
          <p:nvPr/>
        </p:nvSpPr>
        <p:spPr>
          <a:xfrm flipH="1">
            <a:off x="-23" y="1324543"/>
            <a:ext cx="644700" cy="644700"/>
          </a:xfrm>
          <a:prstGeom prst="rect">
            <a:avLst/>
          </a:prstGeom>
          <a:solidFill>
            <a:srgbClr val="F2DADA">
              <a:alpha val="284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p14"/>
          <p:cNvSpPr/>
          <p:nvPr/>
        </p:nvSpPr>
        <p:spPr>
          <a:xfrm flipH="1">
            <a:off x="644450" y="680145"/>
            <a:ext cx="644700" cy="644700"/>
          </a:xfrm>
          <a:prstGeom prst="rect">
            <a:avLst/>
          </a:prstGeom>
          <a:solidFill>
            <a:srgbClr val="F2DADA">
              <a:alpha val="553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p14"/>
          <p:cNvSpPr txBox="1"/>
          <p:nvPr>
            <p:ph idx="1" type="subTitle"/>
          </p:nvPr>
        </p:nvSpPr>
        <p:spPr>
          <a:xfrm>
            <a:off x="1689600" y="3453250"/>
            <a:ext cx="5736300" cy="792600"/>
          </a:xfrm>
          <a:prstGeom prst="rect">
            <a:avLst/>
          </a:prstGeom>
          <a:solidFill>
            <a:schemeClr val="accent5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1" name="Google Shape;351;p14"/>
          <p:cNvSpPr/>
          <p:nvPr/>
        </p:nvSpPr>
        <p:spPr>
          <a:xfrm flipH="1">
            <a:off x="6710376" y="680102"/>
            <a:ext cx="2433600" cy="2433600"/>
          </a:xfrm>
          <a:prstGeom prst="rect">
            <a:avLst/>
          </a:prstGeom>
          <a:solidFill>
            <a:srgbClr val="F2DADA">
              <a:alpha val="284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p14"/>
          <p:cNvSpPr/>
          <p:nvPr/>
        </p:nvSpPr>
        <p:spPr>
          <a:xfrm>
            <a:off x="-25" y="0"/>
            <a:ext cx="9144000" cy="630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p14"/>
          <p:cNvSpPr/>
          <p:nvPr/>
        </p:nvSpPr>
        <p:spPr>
          <a:xfrm>
            <a:off x="-25" y="630600"/>
            <a:ext cx="9144000" cy="49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54" name="Google Shape;354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4527" y="74915"/>
            <a:ext cx="3044076" cy="502925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14"/>
          <p:cNvSpPr txBox="1"/>
          <p:nvPr>
            <p:ph idx="12" type="sldNum"/>
          </p:nvPr>
        </p:nvSpPr>
        <p:spPr>
          <a:xfrm>
            <a:off x="8464684" y="12957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15"/>
          <p:cNvSpPr/>
          <p:nvPr/>
        </p:nvSpPr>
        <p:spPr>
          <a:xfrm>
            <a:off x="-25" y="0"/>
            <a:ext cx="9144000" cy="630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15"/>
          <p:cNvSpPr/>
          <p:nvPr/>
        </p:nvSpPr>
        <p:spPr>
          <a:xfrm>
            <a:off x="-25" y="630600"/>
            <a:ext cx="9144000" cy="49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59" name="Google Shape;359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4527" y="74915"/>
            <a:ext cx="3044076" cy="502925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15"/>
          <p:cNvSpPr txBox="1"/>
          <p:nvPr>
            <p:ph idx="12" type="sldNum"/>
          </p:nvPr>
        </p:nvSpPr>
        <p:spPr>
          <a:xfrm>
            <a:off x="8464684" y="12957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CUSTOM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2" name="Google Shape;362;p16"/>
          <p:cNvGrpSpPr/>
          <p:nvPr/>
        </p:nvGrpSpPr>
        <p:grpSpPr>
          <a:xfrm>
            <a:off x="379486" y="3904690"/>
            <a:ext cx="847926" cy="856372"/>
            <a:chOff x="-1042825" y="1873925"/>
            <a:chExt cx="948675" cy="958125"/>
          </a:xfrm>
        </p:grpSpPr>
        <p:sp>
          <p:nvSpPr>
            <p:cNvPr id="363" name="Google Shape;363;p16"/>
            <p:cNvSpPr/>
            <p:nvPr/>
          </p:nvSpPr>
          <p:spPr>
            <a:xfrm>
              <a:off x="-1042825" y="187392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16"/>
            <p:cNvSpPr/>
            <p:nvPr/>
          </p:nvSpPr>
          <p:spPr>
            <a:xfrm>
              <a:off x="-768400" y="187392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16"/>
            <p:cNvSpPr/>
            <p:nvPr/>
          </p:nvSpPr>
          <p:spPr>
            <a:xfrm>
              <a:off x="-493975" y="187392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16"/>
            <p:cNvSpPr/>
            <p:nvPr/>
          </p:nvSpPr>
          <p:spPr>
            <a:xfrm>
              <a:off x="-219550" y="187392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16"/>
            <p:cNvSpPr/>
            <p:nvPr/>
          </p:nvSpPr>
          <p:spPr>
            <a:xfrm>
              <a:off x="-1042825" y="215150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16"/>
            <p:cNvSpPr/>
            <p:nvPr/>
          </p:nvSpPr>
          <p:spPr>
            <a:xfrm>
              <a:off x="-1042825" y="242907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16"/>
            <p:cNvSpPr/>
            <p:nvPr/>
          </p:nvSpPr>
          <p:spPr>
            <a:xfrm>
              <a:off x="-1042825" y="270665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16"/>
            <p:cNvSpPr/>
            <p:nvPr/>
          </p:nvSpPr>
          <p:spPr>
            <a:xfrm>
              <a:off x="-768400" y="215150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16"/>
            <p:cNvSpPr/>
            <p:nvPr/>
          </p:nvSpPr>
          <p:spPr>
            <a:xfrm>
              <a:off x="-493975" y="215150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16"/>
            <p:cNvSpPr/>
            <p:nvPr/>
          </p:nvSpPr>
          <p:spPr>
            <a:xfrm>
              <a:off x="-219550" y="215150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16"/>
            <p:cNvSpPr/>
            <p:nvPr/>
          </p:nvSpPr>
          <p:spPr>
            <a:xfrm>
              <a:off x="-768400" y="242907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16"/>
            <p:cNvSpPr/>
            <p:nvPr/>
          </p:nvSpPr>
          <p:spPr>
            <a:xfrm>
              <a:off x="-493975" y="242907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16"/>
            <p:cNvSpPr/>
            <p:nvPr/>
          </p:nvSpPr>
          <p:spPr>
            <a:xfrm>
              <a:off x="-219550" y="242907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16"/>
            <p:cNvSpPr/>
            <p:nvPr/>
          </p:nvSpPr>
          <p:spPr>
            <a:xfrm>
              <a:off x="-768400" y="270665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16"/>
            <p:cNvSpPr/>
            <p:nvPr/>
          </p:nvSpPr>
          <p:spPr>
            <a:xfrm>
              <a:off x="-493975" y="270665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16"/>
            <p:cNvSpPr/>
            <p:nvPr/>
          </p:nvSpPr>
          <p:spPr>
            <a:xfrm>
              <a:off x="-219550" y="270665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9" name="Google Shape;379;p16"/>
          <p:cNvSpPr/>
          <p:nvPr/>
        </p:nvSpPr>
        <p:spPr>
          <a:xfrm>
            <a:off x="0" y="4605650"/>
            <a:ext cx="537900" cy="537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p16"/>
          <p:cNvSpPr txBox="1"/>
          <p:nvPr>
            <p:ph type="title"/>
          </p:nvPr>
        </p:nvSpPr>
        <p:spPr>
          <a:xfrm>
            <a:off x="608725" y="808675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1" name="Google Shape;381;p16"/>
          <p:cNvSpPr txBox="1"/>
          <p:nvPr>
            <p:ph hasCustomPrompt="1" idx="2" type="title"/>
          </p:nvPr>
        </p:nvSpPr>
        <p:spPr>
          <a:xfrm>
            <a:off x="729177" y="1702700"/>
            <a:ext cx="402300" cy="347400"/>
          </a:xfrm>
          <a:prstGeom prst="rect">
            <a:avLst/>
          </a:prstGeom>
          <a:solidFill>
            <a:schemeClr val="accent5"/>
          </a:solidFill>
        </p:spPr>
        <p:txBody>
          <a:bodyPr anchorCtr="0" anchor="ctr" bIns="91425" lIns="0" spcFirstLastPara="1" rIns="0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82" name="Google Shape;382;p16"/>
          <p:cNvSpPr txBox="1"/>
          <p:nvPr>
            <p:ph idx="1" type="subTitle"/>
          </p:nvPr>
        </p:nvSpPr>
        <p:spPr>
          <a:xfrm>
            <a:off x="1039850" y="1998800"/>
            <a:ext cx="1856100" cy="34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383" name="Google Shape;383;p16"/>
          <p:cNvSpPr txBox="1"/>
          <p:nvPr>
            <p:ph idx="3" type="subTitle"/>
          </p:nvPr>
        </p:nvSpPr>
        <p:spPr>
          <a:xfrm>
            <a:off x="1039850" y="2346200"/>
            <a:ext cx="1856100" cy="34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  <a:defRPr/>
            </a:lvl9pPr>
          </a:lstStyle>
          <a:p/>
        </p:txBody>
      </p:sp>
      <p:sp>
        <p:nvSpPr>
          <p:cNvPr id="384" name="Google Shape;384;p16"/>
          <p:cNvSpPr txBox="1"/>
          <p:nvPr>
            <p:ph idx="4" type="subTitle"/>
          </p:nvPr>
        </p:nvSpPr>
        <p:spPr>
          <a:xfrm>
            <a:off x="3652275" y="1998800"/>
            <a:ext cx="1856100" cy="34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385" name="Google Shape;385;p16"/>
          <p:cNvSpPr txBox="1"/>
          <p:nvPr>
            <p:ph idx="5" type="subTitle"/>
          </p:nvPr>
        </p:nvSpPr>
        <p:spPr>
          <a:xfrm>
            <a:off x="3652275" y="2346200"/>
            <a:ext cx="1856100" cy="34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  <a:defRPr/>
            </a:lvl9pPr>
          </a:lstStyle>
          <a:p/>
        </p:txBody>
      </p:sp>
      <p:sp>
        <p:nvSpPr>
          <p:cNvPr id="386" name="Google Shape;386;p16"/>
          <p:cNvSpPr txBox="1"/>
          <p:nvPr>
            <p:ph hasCustomPrompt="1" idx="6" type="title"/>
          </p:nvPr>
        </p:nvSpPr>
        <p:spPr>
          <a:xfrm>
            <a:off x="3341852" y="1702700"/>
            <a:ext cx="402300" cy="347400"/>
          </a:xfrm>
          <a:prstGeom prst="rect">
            <a:avLst/>
          </a:prstGeom>
          <a:solidFill>
            <a:schemeClr val="accent5"/>
          </a:solidFill>
        </p:spPr>
        <p:txBody>
          <a:bodyPr anchorCtr="0" anchor="ctr" bIns="91425" lIns="0" spcFirstLastPara="1" rIns="0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87" name="Google Shape;387;p16"/>
          <p:cNvSpPr txBox="1"/>
          <p:nvPr>
            <p:ph idx="7" type="subTitle"/>
          </p:nvPr>
        </p:nvSpPr>
        <p:spPr>
          <a:xfrm>
            <a:off x="6261100" y="1998800"/>
            <a:ext cx="1856100" cy="34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388" name="Google Shape;388;p16"/>
          <p:cNvSpPr txBox="1"/>
          <p:nvPr>
            <p:ph idx="8" type="subTitle"/>
          </p:nvPr>
        </p:nvSpPr>
        <p:spPr>
          <a:xfrm>
            <a:off x="6261100" y="2346200"/>
            <a:ext cx="1856100" cy="34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  <a:defRPr/>
            </a:lvl9pPr>
          </a:lstStyle>
          <a:p/>
        </p:txBody>
      </p:sp>
      <p:sp>
        <p:nvSpPr>
          <p:cNvPr id="389" name="Google Shape;389;p16"/>
          <p:cNvSpPr txBox="1"/>
          <p:nvPr>
            <p:ph hasCustomPrompt="1" idx="9" type="title"/>
          </p:nvPr>
        </p:nvSpPr>
        <p:spPr>
          <a:xfrm>
            <a:off x="5950677" y="1702700"/>
            <a:ext cx="402300" cy="347400"/>
          </a:xfrm>
          <a:prstGeom prst="rect">
            <a:avLst/>
          </a:prstGeom>
          <a:solidFill>
            <a:schemeClr val="accent5"/>
          </a:solidFill>
        </p:spPr>
        <p:txBody>
          <a:bodyPr anchorCtr="0" anchor="ctr" bIns="91425" lIns="0" spcFirstLastPara="1" rIns="0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90" name="Google Shape;390;p16"/>
          <p:cNvSpPr txBox="1"/>
          <p:nvPr>
            <p:ph idx="13" type="subTitle"/>
          </p:nvPr>
        </p:nvSpPr>
        <p:spPr>
          <a:xfrm>
            <a:off x="1039850" y="3961375"/>
            <a:ext cx="1856100" cy="34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  <a:defRPr/>
            </a:lvl9pPr>
          </a:lstStyle>
          <a:p/>
        </p:txBody>
      </p:sp>
      <p:sp>
        <p:nvSpPr>
          <p:cNvPr id="391" name="Google Shape;391;p16"/>
          <p:cNvSpPr txBox="1"/>
          <p:nvPr>
            <p:ph idx="14" type="subTitle"/>
          </p:nvPr>
        </p:nvSpPr>
        <p:spPr>
          <a:xfrm>
            <a:off x="1039850" y="3613975"/>
            <a:ext cx="1856100" cy="34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392" name="Google Shape;392;p16"/>
          <p:cNvSpPr txBox="1"/>
          <p:nvPr>
            <p:ph hasCustomPrompt="1" idx="15" type="title"/>
          </p:nvPr>
        </p:nvSpPr>
        <p:spPr>
          <a:xfrm>
            <a:off x="729177" y="3317875"/>
            <a:ext cx="402300" cy="347400"/>
          </a:xfrm>
          <a:prstGeom prst="rect">
            <a:avLst/>
          </a:prstGeom>
          <a:solidFill>
            <a:schemeClr val="accent5"/>
          </a:solidFill>
        </p:spPr>
        <p:txBody>
          <a:bodyPr anchorCtr="0" anchor="ctr" bIns="91425" lIns="0" spcFirstLastPara="1" rIns="0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93" name="Google Shape;393;p16"/>
          <p:cNvSpPr txBox="1"/>
          <p:nvPr>
            <p:ph idx="16" type="subTitle"/>
          </p:nvPr>
        </p:nvSpPr>
        <p:spPr>
          <a:xfrm>
            <a:off x="3652275" y="3613975"/>
            <a:ext cx="1856100" cy="34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394" name="Google Shape;394;p16"/>
          <p:cNvSpPr txBox="1"/>
          <p:nvPr>
            <p:ph idx="17" type="subTitle"/>
          </p:nvPr>
        </p:nvSpPr>
        <p:spPr>
          <a:xfrm>
            <a:off x="3652275" y="3961375"/>
            <a:ext cx="1856100" cy="34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  <a:defRPr/>
            </a:lvl9pPr>
          </a:lstStyle>
          <a:p/>
        </p:txBody>
      </p:sp>
      <p:sp>
        <p:nvSpPr>
          <p:cNvPr id="395" name="Google Shape;395;p16"/>
          <p:cNvSpPr txBox="1"/>
          <p:nvPr>
            <p:ph hasCustomPrompt="1" idx="18" type="title"/>
          </p:nvPr>
        </p:nvSpPr>
        <p:spPr>
          <a:xfrm>
            <a:off x="3341852" y="3317875"/>
            <a:ext cx="402300" cy="347400"/>
          </a:xfrm>
          <a:prstGeom prst="rect">
            <a:avLst/>
          </a:prstGeom>
          <a:solidFill>
            <a:schemeClr val="accent5"/>
          </a:solidFill>
        </p:spPr>
        <p:txBody>
          <a:bodyPr anchorCtr="0" anchor="ctr" bIns="91425" lIns="0" spcFirstLastPara="1" rIns="0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96" name="Google Shape;396;p16"/>
          <p:cNvSpPr txBox="1"/>
          <p:nvPr>
            <p:ph idx="19" type="subTitle"/>
          </p:nvPr>
        </p:nvSpPr>
        <p:spPr>
          <a:xfrm>
            <a:off x="6261100" y="3613975"/>
            <a:ext cx="1856100" cy="34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397" name="Google Shape;397;p16"/>
          <p:cNvSpPr txBox="1"/>
          <p:nvPr>
            <p:ph idx="20" type="subTitle"/>
          </p:nvPr>
        </p:nvSpPr>
        <p:spPr>
          <a:xfrm>
            <a:off x="6261100" y="3961375"/>
            <a:ext cx="1856100" cy="34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  <a:defRPr/>
            </a:lvl9pPr>
          </a:lstStyle>
          <a:p/>
        </p:txBody>
      </p:sp>
      <p:sp>
        <p:nvSpPr>
          <p:cNvPr id="398" name="Google Shape;398;p16"/>
          <p:cNvSpPr txBox="1"/>
          <p:nvPr>
            <p:ph hasCustomPrompt="1" idx="21" type="title"/>
          </p:nvPr>
        </p:nvSpPr>
        <p:spPr>
          <a:xfrm>
            <a:off x="5950677" y="3317875"/>
            <a:ext cx="402300" cy="347400"/>
          </a:xfrm>
          <a:prstGeom prst="rect">
            <a:avLst/>
          </a:prstGeom>
          <a:solidFill>
            <a:schemeClr val="accent5"/>
          </a:solidFill>
        </p:spPr>
        <p:txBody>
          <a:bodyPr anchorCtr="0" anchor="ctr" bIns="91425" lIns="0" spcFirstLastPara="1" rIns="0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99" name="Google Shape;399;p16"/>
          <p:cNvSpPr/>
          <p:nvPr/>
        </p:nvSpPr>
        <p:spPr>
          <a:xfrm>
            <a:off x="7970750" y="680100"/>
            <a:ext cx="1189200" cy="1189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p16"/>
          <p:cNvSpPr/>
          <p:nvPr/>
        </p:nvSpPr>
        <p:spPr>
          <a:xfrm>
            <a:off x="7970750" y="1869300"/>
            <a:ext cx="1189200" cy="1189200"/>
          </a:xfrm>
          <a:prstGeom prst="rect">
            <a:avLst/>
          </a:prstGeom>
          <a:solidFill>
            <a:srgbClr val="F2DADA">
              <a:alpha val="284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p16"/>
          <p:cNvSpPr/>
          <p:nvPr/>
        </p:nvSpPr>
        <p:spPr>
          <a:xfrm>
            <a:off x="6781550" y="680100"/>
            <a:ext cx="1189200" cy="1189200"/>
          </a:xfrm>
          <a:prstGeom prst="rect">
            <a:avLst/>
          </a:prstGeom>
          <a:solidFill>
            <a:srgbClr val="F2DADA">
              <a:alpha val="553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p16"/>
          <p:cNvSpPr/>
          <p:nvPr/>
        </p:nvSpPr>
        <p:spPr>
          <a:xfrm>
            <a:off x="-25" y="0"/>
            <a:ext cx="9144000" cy="630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p16"/>
          <p:cNvSpPr/>
          <p:nvPr/>
        </p:nvSpPr>
        <p:spPr>
          <a:xfrm>
            <a:off x="-25" y="630600"/>
            <a:ext cx="9144000" cy="49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4" name="Google Shape;404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4527" y="74915"/>
            <a:ext cx="3044076" cy="502925"/>
          </a:xfrm>
          <a:prstGeom prst="rect">
            <a:avLst/>
          </a:prstGeom>
          <a:noFill/>
          <a:ln>
            <a:noFill/>
          </a:ln>
        </p:spPr>
      </p:pic>
      <p:sp>
        <p:nvSpPr>
          <p:cNvPr id="405" name="Google Shape;405;p16"/>
          <p:cNvSpPr txBox="1"/>
          <p:nvPr>
            <p:ph idx="12" type="sldNum"/>
          </p:nvPr>
        </p:nvSpPr>
        <p:spPr>
          <a:xfrm>
            <a:off x="8464684" y="12957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1"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17"/>
          <p:cNvSpPr/>
          <p:nvPr/>
        </p:nvSpPr>
        <p:spPr>
          <a:xfrm>
            <a:off x="-7850" y="2972075"/>
            <a:ext cx="9144000" cy="2171400"/>
          </a:xfrm>
          <a:prstGeom prst="rect">
            <a:avLst/>
          </a:prstGeom>
          <a:solidFill>
            <a:srgbClr val="F2DADA">
              <a:alpha val="284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8" name="Google Shape;408;p17"/>
          <p:cNvGrpSpPr/>
          <p:nvPr/>
        </p:nvGrpSpPr>
        <p:grpSpPr>
          <a:xfrm>
            <a:off x="7448920" y="998169"/>
            <a:ext cx="1326248" cy="1339459"/>
            <a:chOff x="-1042825" y="1873925"/>
            <a:chExt cx="948675" cy="958125"/>
          </a:xfrm>
        </p:grpSpPr>
        <p:sp>
          <p:nvSpPr>
            <p:cNvPr id="409" name="Google Shape;409;p17"/>
            <p:cNvSpPr/>
            <p:nvPr/>
          </p:nvSpPr>
          <p:spPr>
            <a:xfrm>
              <a:off x="-1042825" y="187392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17"/>
            <p:cNvSpPr/>
            <p:nvPr/>
          </p:nvSpPr>
          <p:spPr>
            <a:xfrm>
              <a:off x="-768400" y="187392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17"/>
            <p:cNvSpPr/>
            <p:nvPr/>
          </p:nvSpPr>
          <p:spPr>
            <a:xfrm>
              <a:off x="-493975" y="187392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17"/>
            <p:cNvSpPr/>
            <p:nvPr/>
          </p:nvSpPr>
          <p:spPr>
            <a:xfrm>
              <a:off x="-219550" y="187392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17"/>
            <p:cNvSpPr/>
            <p:nvPr/>
          </p:nvSpPr>
          <p:spPr>
            <a:xfrm>
              <a:off x="-1042825" y="215150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17"/>
            <p:cNvSpPr/>
            <p:nvPr/>
          </p:nvSpPr>
          <p:spPr>
            <a:xfrm>
              <a:off x="-1042825" y="242907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17"/>
            <p:cNvSpPr/>
            <p:nvPr/>
          </p:nvSpPr>
          <p:spPr>
            <a:xfrm>
              <a:off x="-1042825" y="270665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17"/>
            <p:cNvSpPr/>
            <p:nvPr/>
          </p:nvSpPr>
          <p:spPr>
            <a:xfrm>
              <a:off x="-768400" y="215150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17"/>
            <p:cNvSpPr/>
            <p:nvPr/>
          </p:nvSpPr>
          <p:spPr>
            <a:xfrm>
              <a:off x="-493975" y="215150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17"/>
            <p:cNvSpPr/>
            <p:nvPr/>
          </p:nvSpPr>
          <p:spPr>
            <a:xfrm>
              <a:off x="-219550" y="215150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17"/>
            <p:cNvSpPr/>
            <p:nvPr/>
          </p:nvSpPr>
          <p:spPr>
            <a:xfrm>
              <a:off x="-768400" y="242907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17"/>
            <p:cNvSpPr/>
            <p:nvPr/>
          </p:nvSpPr>
          <p:spPr>
            <a:xfrm>
              <a:off x="-493975" y="242907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17"/>
            <p:cNvSpPr/>
            <p:nvPr/>
          </p:nvSpPr>
          <p:spPr>
            <a:xfrm>
              <a:off x="-219550" y="242907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17"/>
            <p:cNvSpPr/>
            <p:nvPr/>
          </p:nvSpPr>
          <p:spPr>
            <a:xfrm>
              <a:off x="-768400" y="270665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17"/>
            <p:cNvSpPr/>
            <p:nvPr/>
          </p:nvSpPr>
          <p:spPr>
            <a:xfrm>
              <a:off x="-493975" y="270665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17"/>
            <p:cNvSpPr/>
            <p:nvPr/>
          </p:nvSpPr>
          <p:spPr>
            <a:xfrm>
              <a:off x="-219550" y="270665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5" name="Google Shape;425;p17"/>
          <p:cNvSpPr txBox="1"/>
          <p:nvPr>
            <p:ph type="title"/>
          </p:nvPr>
        </p:nvSpPr>
        <p:spPr>
          <a:xfrm>
            <a:off x="705250" y="998175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26" name="Google Shape;426;p17"/>
          <p:cNvSpPr txBox="1"/>
          <p:nvPr>
            <p:ph idx="1" type="subTitle"/>
          </p:nvPr>
        </p:nvSpPr>
        <p:spPr>
          <a:xfrm>
            <a:off x="715150" y="3255475"/>
            <a:ext cx="2405100" cy="106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27" name="Google Shape;427;p17"/>
          <p:cNvSpPr txBox="1"/>
          <p:nvPr>
            <p:ph idx="2" type="subTitle"/>
          </p:nvPr>
        </p:nvSpPr>
        <p:spPr>
          <a:xfrm>
            <a:off x="3369450" y="3255475"/>
            <a:ext cx="2405100" cy="106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28" name="Google Shape;428;p17"/>
          <p:cNvSpPr txBox="1"/>
          <p:nvPr>
            <p:ph idx="3" type="subTitle"/>
          </p:nvPr>
        </p:nvSpPr>
        <p:spPr>
          <a:xfrm>
            <a:off x="6023750" y="3255475"/>
            <a:ext cx="2405100" cy="106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29" name="Google Shape;429;p17"/>
          <p:cNvSpPr/>
          <p:nvPr/>
        </p:nvSpPr>
        <p:spPr>
          <a:xfrm>
            <a:off x="-25" y="0"/>
            <a:ext cx="9144000" cy="630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0" name="Google Shape;430;p17"/>
          <p:cNvSpPr/>
          <p:nvPr/>
        </p:nvSpPr>
        <p:spPr>
          <a:xfrm>
            <a:off x="-25" y="630600"/>
            <a:ext cx="9144000" cy="49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31" name="Google Shape;431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4527" y="74915"/>
            <a:ext cx="3044076" cy="502925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Google Shape;432;p17"/>
          <p:cNvSpPr txBox="1"/>
          <p:nvPr>
            <p:ph idx="12" type="sldNum"/>
          </p:nvPr>
        </p:nvSpPr>
        <p:spPr>
          <a:xfrm>
            <a:off x="8464684" y="12957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CUSTOM_1_2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18"/>
          <p:cNvSpPr txBox="1"/>
          <p:nvPr>
            <p:ph type="title"/>
          </p:nvPr>
        </p:nvSpPr>
        <p:spPr>
          <a:xfrm>
            <a:off x="717425" y="1125125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35" name="Google Shape;435;p18"/>
          <p:cNvSpPr txBox="1"/>
          <p:nvPr>
            <p:ph idx="1" type="subTitle"/>
          </p:nvPr>
        </p:nvSpPr>
        <p:spPr>
          <a:xfrm>
            <a:off x="715125" y="2111000"/>
            <a:ext cx="2280900" cy="1371600"/>
          </a:xfrm>
          <a:prstGeom prst="rect">
            <a:avLst/>
          </a:prstGeom>
          <a:solidFill>
            <a:schemeClr val="accent5"/>
          </a:solidFill>
        </p:spPr>
        <p:txBody>
          <a:bodyPr anchorCtr="0" anchor="ctr" bIns="91425" lIns="182875" spcFirstLastPara="1" rIns="18287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6" name="Google Shape;436;p18"/>
          <p:cNvSpPr txBox="1"/>
          <p:nvPr>
            <p:ph idx="2" type="subTitle"/>
          </p:nvPr>
        </p:nvSpPr>
        <p:spPr>
          <a:xfrm>
            <a:off x="3431525" y="2111000"/>
            <a:ext cx="2280900" cy="1371600"/>
          </a:xfrm>
          <a:prstGeom prst="rect">
            <a:avLst/>
          </a:prstGeom>
          <a:solidFill>
            <a:schemeClr val="accent5"/>
          </a:solidFill>
        </p:spPr>
        <p:txBody>
          <a:bodyPr anchorCtr="0" anchor="ctr" bIns="91425" lIns="182875" spcFirstLastPara="1" rIns="18287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7" name="Google Shape;437;p18"/>
          <p:cNvSpPr txBox="1"/>
          <p:nvPr>
            <p:ph idx="3" type="subTitle"/>
          </p:nvPr>
        </p:nvSpPr>
        <p:spPr>
          <a:xfrm>
            <a:off x="6147926" y="2111000"/>
            <a:ext cx="2280900" cy="1371600"/>
          </a:xfrm>
          <a:prstGeom prst="rect">
            <a:avLst/>
          </a:prstGeom>
          <a:solidFill>
            <a:schemeClr val="accent5"/>
          </a:solidFill>
        </p:spPr>
        <p:txBody>
          <a:bodyPr anchorCtr="0" anchor="ctr" bIns="91425" lIns="182875" spcFirstLastPara="1" rIns="18287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8" name="Google Shape;438;p18"/>
          <p:cNvSpPr/>
          <p:nvPr/>
        </p:nvSpPr>
        <p:spPr>
          <a:xfrm>
            <a:off x="8525900" y="680100"/>
            <a:ext cx="622200" cy="622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" name="Google Shape;439;p18"/>
          <p:cNvSpPr/>
          <p:nvPr/>
        </p:nvSpPr>
        <p:spPr>
          <a:xfrm>
            <a:off x="8525900" y="1302400"/>
            <a:ext cx="622200" cy="622200"/>
          </a:xfrm>
          <a:prstGeom prst="rect">
            <a:avLst/>
          </a:prstGeom>
          <a:solidFill>
            <a:srgbClr val="F2DADA">
              <a:alpha val="284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" name="Google Shape;440;p18"/>
          <p:cNvSpPr/>
          <p:nvPr/>
        </p:nvSpPr>
        <p:spPr>
          <a:xfrm>
            <a:off x="7903600" y="680100"/>
            <a:ext cx="622200" cy="622200"/>
          </a:xfrm>
          <a:prstGeom prst="rect">
            <a:avLst/>
          </a:prstGeom>
          <a:solidFill>
            <a:srgbClr val="F2DADA">
              <a:alpha val="553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" name="Google Shape;441;p18"/>
          <p:cNvSpPr/>
          <p:nvPr/>
        </p:nvSpPr>
        <p:spPr>
          <a:xfrm>
            <a:off x="11" y="4604100"/>
            <a:ext cx="539400" cy="539400"/>
          </a:xfrm>
          <a:prstGeom prst="rect">
            <a:avLst/>
          </a:prstGeom>
          <a:solidFill>
            <a:srgbClr val="2634F9">
              <a:alpha val="307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" name="Google Shape;442;p18"/>
          <p:cNvSpPr/>
          <p:nvPr/>
        </p:nvSpPr>
        <p:spPr>
          <a:xfrm>
            <a:off x="539405" y="4291325"/>
            <a:ext cx="312900" cy="312900"/>
          </a:xfrm>
          <a:prstGeom prst="rect">
            <a:avLst/>
          </a:prstGeom>
          <a:solidFill>
            <a:srgbClr val="2634F9">
              <a:alpha val="307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43" name="Google Shape;443;p18"/>
          <p:cNvGrpSpPr/>
          <p:nvPr/>
        </p:nvGrpSpPr>
        <p:grpSpPr>
          <a:xfrm>
            <a:off x="7803548" y="3801764"/>
            <a:ext cx="1114124" cy="1125222"/>
            <a:chOff x="-1042825" y="1873925"/>
            <a:chExt cx="948675" cy="958125"/>
          </a:xfrm>
        </p:grpSpPr>
        <p:sp>
          <p:nvSpPr>
            <p:cNvPr id="444" name="Google Shape;444;p18"/>
            <p:cNvSpPr/>
            <p:nvPr/>
          </p:nvSpPr>
          <p:spPr>
            <a:xfrm>
              <a:off x="-1042825" y="187392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18"/>
            <p:cNvSpPr/>
            <p:nvPr/>
          </p:nvSpPr>
          <p:spPr>
            <a:xfrm>
              <a:off x="-768400" y="187392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18"/>
            <p:cNvSpPr/>
            <p:nvPr/>
          </p:nvSpPr>
          <p:spPr>
            <a:xfrm>
              <a:off x="-493975" y="187392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18"/>
            <p:cNvSpPr/>
            <p:nvPr/>
          </p:nvSpPr>
          <p:spPr>
            <a:xfrm>
              <a:off x="-219550" y="187392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18"/>
            <p:cNvSpPr/>
            <p:nvPr/>
          </p:nvSpPr>
          <p:spPr>
            <a:xfrm>
              <a:off x="-1042825" y="215150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18"/>
            <p:cNvSpPr/>
            <p:nvPr/>
          </p:nvSpPr>
          <p:spPr>
            <a:xfrm>
              <a:off x="-1042825" y="242907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18"/>
            <p:cNvSpPr/>
            <p:nvPr/>
          </p:nvSpPr>
          <p:spPr>
            <a:xfrm>
              <a:off x="-1042825" y="270665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18"/>
            <p:cNvSpPr/>
            <p:nvPr/>
          </p:nvSpPr>
          <p:spPr>
            <a:xfrm>
              <a:off x="-768400" y="215150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18"/>
            <p:cNvSpPr/>
            <p:nvPr/>
          </p:nvSpPr>
          <p:spPr>
            <a:xfrm>
              <a:off x="-493975" y="215150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18"/>
            <p:cNvSpPr/>
            <p:nvPr/>
          </p:nvSpPr>
          <p:spPr>
            <a:xfrm>
              <a:off x="-219550" y="215150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18"/>
            <p:cNvSpPr/>
            <p:nvPr/>
          </p:nvSpPr>
          <p:spPr>
            <a:xfrm>
              <a:off x="-768400" y="242907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18"/>
            <p:cNvSpPr/>
            <p:nvPr/>
          </p:nvSpPr>
          <p:spPr>
            <a:xfrm>
              <a:off x="-493975" y="242907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18"/>
            <p:cNvSpPr/>
            <p:nvPr/>
          </p:nvSpPr>
          <p:spPr>
            <a:xfrm>
              <a:off x="-219550" y="242907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18"/>
            <p:cNvSpPr/>
            <p:nvPr/>
          </p:nvSpPr>
          <p:spPr>
            <a:xfrm>
              <a:off x="-768400" y="270665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18"/>
            <p:cNvSpPr/>
            <p:nvPr/>
          </p:nvSpPr>
          <p:spPr>
            <a:xfrm>
              <a:off x="-493975" y="270665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18"/>
            <p:cNvSpPr/>
            <p:nvPr/>
          </p:nvSpPr>
          <p:spPr>
            <a:xfrm>
              <a:off x="-219550" y="270665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0" name="Google Shape;460;p18"/>
          <p:cNvSpPr/>
          <p:nvPr/>
        </p:nvSpPr>
        <p:spPr>
          <a:xfrm>
            <a:off x="-25" y="0"/>
            <a:ext cx="9144000" cy="630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1" name="Google Shape;461;p18"/>
          <p:cNvSpPr/>
          <p:nvPr/>
        </p:nvSpPr>
        <p:spPr>
          <a:xfrm>
            <a:off x="-25" y="630600"/>
            <a:ext cx="9144000" cy="49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62" name="Google Shape;462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4527" y="74915"/>
            <a:ext cx="3044076" cy="502925"/>
          </a:xfrm>
          <a:prstGeom prst="rect">
            <a:avLst/>
          </a:prstGeom>
          <a:noFill/>
          <a:ln>
            <a:noFill/>
          </a:ln>
        </p:spPr>
      </p:pic>
      <p:sp>
        <p:nvSpPr>
          <p:cNvPr id="463" name="Google Shape;463;p18"/>
          <p:cNvSpPr txBox="1"/>
          <p:nvPr>
            <p:ph idx="12" type="sldNum"/>
          </p:nvPr>
        </p:nvSpPr>
        <p:spPr>
          <a:xfrm>
            <a:off x="8464684" y="12957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2">
  <p:cSld name="CUSTOM_2"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5" name="Google Shape;465;p19"/>
          <p:cNvGrpSpPr/>
          <p:nvPr/>
        </p:nvGrpSpPr>
        <p:grpSpPr>
          <a:xfrm>
            <a:off x="717218" y="3839723"/>
            <a:ext cx="756853" cy="764392"/>
            <a:chOff x="-1042825" y="1873925"/>
            <a:chExt cx="948675" cy="958125"/>
          </a:xfrm>
        </p:grpSpPr>
        <p:sp>
          <p:nvSpPr>
            <p:cNvPr id="466" name="Google Shape;466;p19"/>
            <p:cNvSpPr/>
            <p:nvPr/>
          </p:nvSpPr>
          <p:spPr>
            <a:xfrm>
              <a:off x="-1042825" y="1873925"/>
              <a:ext cx="125400" cy="125400"/>
            </a:xfrm>
            <a:prstGeom prst="ellipse">
              <a:avLst/>
            </a:prstGeom>
            <a:solidFill>
              <a:srgbClr val="F2DADA">
                <a:alpha val="284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19"/>
            <p:cNvSpPr/>
            <p:nvPr/>
          </p:nvSpPr>
          <p:spPr>
            <a:xfrm>
              <a:off x="-768400" y="1873925"/>
              <a:ext cx="125400" cy="125400"/>
            </a:xfrm>
            <a:prstGeom prst="ellipse">
              <a:avLst/>
            </a:prstGeom>
            <a:solidFill>
              <a:srgbClr val="F2DADA">
                <a:alpha val="284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19"/>
            <p:cNvSpPr/>
            <p:nvPr/>
          </p:nvSpPr>
          <p:spPr>
            <a:xfrm>
              <a:off x="-493975" y="1873925"/>
              <a:ext cx="125400" cy="125400"/>
            </a:xfrm>
            <a:prstGeom prst="ellipse">
              <a:avLst/>
            </a:prstGeom>
            <a:solidFill>
              <a:srgbClr val="F2DADA">
                <a:alpha val="284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19"/>
            <p:cNvSpPr/>
            <p:nvPr/>
          </p:nvSpPr>
          <p:spPr>
            <a:xfrm>
              <a:off x="-219550" y="1873925"/>
              <a:ext cx="125400" cy="125400"/>
            </a:xfrm>
            <a:prstGeom prst="ellipse">
              <a:avLst/>
            </a:prstGeom>
            <a:solidFill>
              <a:srgbClr val="F2DADA">
                <a:alpha val="284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19"/>
            <p:cNvSpPr/>
            <p:nvPr/>
          </p:nvSpPr>
          <p:spPr>
            <a:xfrm>
              <a:off x="-1042825" y="2151500"/>
              <a:ext cx="125400" cy="125400"/>
            </a:xfrm>
            <a:prstGeom prst="ellipse">
              <a:avLst/>
            </a:prstGeom>
            <a:solidFill>
              <a:srgbClr val="F2DADA">
                <a:alpha val="284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19"/>
            <p:cNvSpPr/>
            <p:nvPr/>
          </p:nvSpPr>
          <p:spPr>
            <a:xfrm>
              <a:off x="-1042825" y="2429075"/>
              <a:ext cx="125400" cy="125400"/>
            </a:xfrm>
            <a:prstGeom prst="ellipse">
              <a:avLst/>
            </a:prstGeom>
            <a:solidFill>
              <a:srgbClr val="F2DADA">
                <a:alpha val="284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19"/>
            <p:cNvSpPr/>
            <p:nvPr/>
          </p:nvSpPr>
          <p:spPr>
            <a:xfrm>
              <a:off x="-1042825" y="2706650"/>
              <a:ext cx="125400" cy="125400"/>
            </a:xfrm>
            <a:prstGeom prst="ellipse">
              <a:avLst/>
            </a:prstGeom>
            <a:solidFill>
              <a:srgbClr val="F2DADA">
                <a:alpha val="284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19"/>
            <p:cNvSpPr/>
            <p:nvPr/>
          </p:nvSpPr>
          <p:spPr>
            <a:xfrm>
              <a:off x="-768400" y="2151500"/>
              <a:ext cx="125400" cy="125400"/>
            </a:xfrm>
            <a:prstGeom prst="ellipse">
              <a:avLst/>
            </a:prstGeom>
            <a:solidFill>
              <a:srgbClr val="F2DADA">
                <a:alpha val="284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19"/>
            <p:cNvSpPr/>
            <p:nvPr/>
          </p:nvSpPr>
          <p:spPr>
            <a:xfrm>
              <a:off x="-493975" y="2151500"/>
              <a:ext cx="125400" cy="125400"/>
            </a:xfrm>
            <a:prstGeom prst="ellipse">
              <a:avLst/>
            </a:prstGeom>
            <a:solidFill>
              <a:srgbClr val="F2DADA">
                <a:alpha val="284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19"/>
            <p:cNvSpPr/>
            <p:nvPr/>
          </p:nvSpPr>
          <p:spPr>
            <a:xfrm>
              <a:off x="-219550" y="2151500"/>
              <a:ext cx="125400" cy="125400"/>
            </a:xfrm>
            <a:prstGeom prst="ellipse">
              <a:avLst/>
            </a:prstGeom>
            <a:solidFill>
              <a:srgbClr val="F2DADA">
                <a:alpha val="284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19"/>
            <p:cNvSpPr/>
            <p:nvPr/>
          </p:nvSpPr>
          <p:spPr>
            <a:xfrm>
              <a:off x="-768400" y="2429075"/>
              <a:ext cx="125400" cy="125400"/>
            </a:xfrm>
            <a:prstGeom prst="ellipse">
              <a:avLst/>
            </a:prstGeom>
            <a:solidFill>
              <a:srgbClr val="F2DADA">
                <a:alpha val="284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19"/>
            <p:cNvSpPr/>
            <p:nvPr/>
          </p:nvSpPr>
          <p:spPr>
            <a:xfrm>
              <a:off x="-493975" y="2429075"/>
              <a:ext cx="125400" cy="125400"/>
            </a:xfrm>
            <a:prstGeom prst="ellipse">
              <a:avLst/>
            </a:prstGeom>
            <a:solidFill>
              <a:srgbClr val="F2DADA">
                <a:alpha val="284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19"/>
            <p:cNvSpPr/>
            <p:nvPr/>
          </p:nvSpPr>
          <p:spPr>
            <a:xfrm>
              <a:off x="-219550" y="2429075"/>
              <a:ext cx="125400" cy="125400"/>
            </a:xfrm>
            <a:prstGeom prst="ellipse">
              <a:avLst/>
            </a:prstGeom>
            <a:solidFill>
              <a:srgbClr val="F2DADA">
                <a:alpha val="284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19"/>
            <p:cNvSpPr/>
            <p:nvPr/>
          </p:nvSpPr>
          <p:spPr>
            <a:xfrm>
              <a:off x="-768400" y="2706650"/>
              <a:ext cx="125400" cy="125400"/>
            </a:xfrm>
            <a:prstGeom prst="ellipse">
              <a:avLst/>
            </a:prstGeom>
            <a:solidFill>
              <a:srgbClr val="F2DADA">
                <a:alpha val="284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19"/>
            <p:cNvSpPr/>
            <p:nvPr/>
          </p:nvSpPr>
          <p:spPr>
            <a:xfrm>
              <a:off x="-493975" y="2706650"/>
              <a:ext cx="125400" cy="125400"/>
            </a:xfrm>
            <a:prstGeom prst="ellipse">
              <a:avLst/>
            </a:prstGeom>
            <a:solidFill>
              <a:srgbClr val="F2DADA">
                <a:alpha val="284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19"/>
            <p:cNvSpPr/>
            <p:nvPr/>
          </p:nvSpPr>
          <p:spPr>
            <a:xfrm>
              <a:off x="-219550" y="2706650"/>
              <a:ext cx="125400" cy="125400"/>
            </a:xfrm>
            <a:prstGeom prst="ellipse">
              <a:avLst/>
            </a:prstGeom>
            <a:solidFill>
              <a:srgbClr val="F2DADA">
                <a:alpha val="284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82" name="Google Shape;482;p19"/>
          <p:cNvSpPr/>
          <p:nvPr/>
        </p:nvSpPr>
        <p:spPr>
          <a:xfrm>
            <a:off x="0" y="680100"/>
            <a:ext cx="686400" cy="686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3" name="Google Shape;483;p19"/>
          <p:cNvSpPr/>
          <p:nvPr/>
        </p:nvSpPr>
        <p:spPr>
          <a:xfrm>
            <a:off x="686350" y="680100"/>
            <a:ext cx="686400" cy="686400"/>
          </a:xfrm>
          <a:prstGeom prst="rect">
            <a:avLst/>
          </a:prstGeom>
          <a:solidFill>
            <a:srgbClr val="2634F9">
              <a:alpha val="530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4" name="Google Shape;484;p19"/>
          <p:cNvSpPr/>
          <p:nvPr/>
        </p:nvSpPr>
        <p:spPr>
          <a:xfrm>
            <a:off x="0" y="1366450"/>
            <a:ext cx="686400" cy="686400"/>
          </a:xfrm>
          <a:prstGeom prst="rect">
            <a:avLst/>
          </a:prstGeom>
          <a:solidFill>
            <a:srgbClr val="2634F9">
              <a:alpha val="307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p19"/>
          <p:cNvSpPr/>
          <p:nvPr/>
        </p:nvSpPr>
        <p:spPr>
          <a:xfrm>
            <a:off x="1372750" y="1366450"/>
            <a:ext cx="337500" cy="337500"/>
          </a:xfrm>
          <a:prstGeom prst="rect">
            <a:avLst/>
          </a:prstGeom>
          <a:solidFill>
            <a:srgbClr val="2634F9">
              <a:alpha val="307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19"/>
          <p:cNvSpPr/>
          <p:nvPr/>
        </p:nvSpPr>
        <p:spPr>
          <a:xfrm>
            <a:off x="8457600" y="4457100"/>
            <a:ext cx="686400" cy="686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7" name="Google Shape;487;p19"/>
          <p:cNvSpPr/>
          <p:nvPr/>
        </p:nvSpPr>
        <p:spPr>
          <a:xfrm>
            <a:off x="7771200" y="4457100"/>
            <a:ext cx="686400" cy="686400"/>
          </a:xfrm>
          <a:prstGeom prst="rect">
            <a:avLst/>
          </a:prstGeom>
          <a:solidFill>
            <a:srgbClr val="F2DADA">
              <a:alpha val="284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8" name="Google Shape;488;p19"/>
          <p:cNvSpPr txBox="1"/>
          <p:nvPr>
            <p:ph type="title"/>
          </p:nvPr>
        </p:nvSpPr>
        <p:spPr>
          <a:xfrm>
            <a:off x="713100" y="1777500"/>
            <a:ext cx="37125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9" name="Google Shape;489;p19"/>
          <p:cNvSpPr txBox="1"/>
          <p:nvPr>
            <p:ph idx="1" type="subTitle"/>
          </p:nvPr>
        </p:nvSpPr>
        <p:spPr>
          <a:xfrm>
            <a:off x="718125" y="2353500"/>
            <a:ext cx="3707400" cy="10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>
              <a:spcBef>
                <a:spcPts val="800"/>
              </a:spcBef>
              <a:spcAft>
                <a:spcPts val="0"/>
              </a:spcAft>
              <a:buNone/>
              <a:defRPr sz="1600"/>
            </a:lvl2pPr>
            <a:lvl3pPr lvl="2">
              <a:spcBef>
                <a:spcPts val="800"/>
              </a:spcBef>
              <a:spcAft>
                <a:spcPts val="0"/>
              </a:spcAft>
              <a:buNone/>
              <a:defRPr sz="1600"/>
            </a:lvl3pPr>
            <a:lvl4pPr lvl="3">
              <a:spcBef>
                <a:spcPts val="800"/>
              </a:spcBef>
              <a:spcAft>
                <a:spcPts val="0"/>
              </a:spcAft>
              <a:buNone/>
              <a:defRPr sz="1600"/>
            </a:lvl4pPr>
            <a:lvl5pPr lvl="4">
              <a:spcBef>
                <a:spcPts val="800"/>
              </a:spcBef>
              <a:spcAft>
                <a:spcPts val="0"/>
              </a:spcAft>
              <a:buNone/>
              <a:defRPr sz="1600"/>
            </a:lvl5pPr>
            <a:lvl6pPr lvl="5">
              <a:spcBef>
                <a:spcPts val="800"/>
              </a:spcBef>
              <a:spcAft>
                <a:spcPts val="0"/>
              </a:spcAft>
              <a:buNone/>
              <a:defRPr sz="1600"/>
            </a:lvl6pPr>
            <a:lvl7pPr lvl="6">
              <a:spcBef>
                <a:spcPts val="800"/>
              </a:spcBef>
              <a:spcAft>
                <a:spcPts val="0"/>
              </a:spcAft>
              <a:buNone/>
              <a:defRPr sz="1600"/>
            </a:lvl7pPr>
            <a:lvl8pPr lvl="7">
              <a:spcBef>
                <a:spcPts val="800"/>
              </a:spcBef>
              <a:spcAft>
                <a:spcPts val="0"/>
              </a:spcAft>
              <a:buNone/>
              <a:defRPr sz="1600"/>
            </a:lvl8pPr>
            <a:lvl9pPr lvl="8">
              <a:spcBef>
                <a:spcPts val="800"/>
              </a:spcBef>
              <a:spcAft>
                <a:spcPts val="800"/>
              </a:spcAft>
              <a:buNone/>
              <a:defRPr sz="1600"/>
            </a:lvl9pPr>
          </a:lstStyle>
          <a:p/>
        </p:txBody>
      </p:sp>
      <p:sp>
        <p:nvSpPr>
          <p:cNvPr id="490" name="Google Shape;490;p19"/>
          <p:cNvSpPr txBox="1"/>
          <p:nvPr>
            <p:ph idx="2" type="subTitle"/>
          </p:nvPr>
        </p:nvSpPr>
        <p:spPr>
          <a:xfrm>
            <a:off x="5893100" y="1145738"/>
            <a:ext cx="1856100" cy="34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800"/>
              </a:spcBef>
              <a:spcAft>
                <a:spcPts val="0"/>
              </a:spcAft>
              <a:buNone/>
              <a:defRPr b="1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800"/>
              </a:spcBef>
              <a:spcAft>
                <a:spcPts val="0"/>
              </a:spcAft>
              <a:buNone/>
              <a:defRPr b="1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800"/>
              </a:spcBef>
              <a:spcAft>
                <a:spcPts val="0"/>
              </a:spcAft>
              <a:buNone/>
              <a:defRPr b="1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800"/>
              </a:spcBef>
              <a:spcAft>
                <a:spcPts val="0"/>
              </a:spcAft>
              <a:buNone/>
              <a:defRPr b="1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800"/>
              </a:spcBef>
              <a:spcAft>
                <a:spcPts val="0"/>
              </a:spcAft>
              <a:buNone/>
              <a:defRPr b="1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800"/>
              </a:spcBef>
              <a:spcAft>
                <a:spcPts val="0"/>
              </a:spcAft>
              <a:buNone/>
              <a:defRPr b="1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800"/>
              </a:spcBef>
              <a:spcAft>
                <a:spcPts val="800"/>
              </a:spcAft>
              <a:buNone/>
              <a:defRPr b="1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491" name="Google Shape;491;p19"/>
          <p:cNvSpPr txBox="1"/>
          <p:nvPr>
            <p:ph idx="3" type="subTitle"/>
          </p:nvPr>
        </p:nvSpPr>
        <p:spPr>
          <a:xfrm>
            <a:off x="5893100" y="1714638"/>
            <a:ext cx="20484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  <a:defRPr sz="1400"/>
            </a:lvl9pPr>
          </a:lstStyle>
          <a:p/>
        </p:txBody>
      </p:sp>
      <p:sp>
        <p:nvSpPr>
          <p:cNvPr id="492" name="Google Shape;492;p19"/>
          <p:cNvSpPr txBox="1"/>
          <p:nvPr>
            <p:ph idx="4" type="subTitle"/>
          </p:nvPr>
        </p:nvSpPr>
        <p:spPr>
          <a:xfrm>
            <a:off x="5893100" y="2399329"/>
            <a:ext cx="20484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  <a:defRPr sz="1400"/>
            </a:lvl9pPr>
          </a:lstStyle>
          <a:p/>
        </p:txBody>
      </p:sp>
      <p:sp>
        <p:nvSpPr>
          <p:cNvPr id="493" name="Google Shape;493;p19"/>
          <p:cNvSpPr txBox="1"/>
          <p:nvPr>
            <p:ph idx="5" type="subTitle"/>
          </p:nvPr>
        </p:nvSpPr>
        <p:spPr>
          <a:xfrm>
            <a:off x="5893100" y="3087321"/>
            <a:ext cx="20484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  <a:defRPr sz="1400"/>
            </a:lvl9pPr>
          </a:lstStyle>
          <a:p/>
        </p:txBody>
      </p:sp>
      <p:sp>
        <p:nvSpPr>
          <p:cNvPr id="494" name="Google Shape;494;p19"/>
          <p:cNvSpPr txBox="1"/>
          <p:nvPr>
            <p:ph idx="6" type="subTitle"/>
          </p:nvPr>
        </p:nvSpPr>
        <p:spPr>
          <a:xfrm>
            <a:off x="5893100" y="3775313"/>
            <a:ext cx="20484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  <a:defRPr sz="1400"/>
            </a:lvl9pPr>
          </a:lstStyle>
          <a:p/>
        </p:txBody>
      </p:sp>
      <p:sp>
        <p:nvSpPr>
          <p:cNvPr id="495" name="Google Shape;495;p19"/>
          <p:cNvSpPr txBox="1"/>
          <p:nvPr>
            <p:ph hasCustomPrompt="1" idx="7" type="title"/>
          </p:nvPr>
        </p:nvSpPr>
        <p:spPr>
          <a:xfrm>
            <a:off x="5185750" y="1711338"/>
            <a:ext cx="576000" cy="576000"/>
          </a:xfrm>
          <a:prstGeom prst="rect">
            <a:avLst/>
          </a:prstGeom>
          <a:solidFill>
            <a:srgbClr val="2634F9">
              <a:alpha val="30730"/>
            </a:srgbClr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96" name="Google Shape;496;p19"/>
          <p:cNvSpPr txBox="1"/>
          <p:nvPr>
            <p:ph hasCustomPrompt="1" idx="8" type="title"/>
          </p:nvPr>
        </p:nvSpPr>
        <p:spPr>
          <a:xfrm>
            <a:off x="5185750" y="2399329"/>
            <a:ext cx="576000" cy="576000"/>
          </a:xfrm>
          <a:prstGeom prst="rect">
            <a:avLst/>
          </a:prstGeom>
          <a:solidFill>
            <a:srgbClr val="2634F9">
              <a:alpha val="30730"/>
            </a:srgbClr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97" name="Google Shape;497;p19"/>
          <p:cNvSpPr txBox="1"/>
          <p:nvPr>
            <p:ph hasCustomPrompt="1" idx="9" type="title"/>
          </p:nvPr>
        </p:nvSpPr>
        <p:spPr>
          <a:xfrm>
            <a:off x="5185750" y="3087321"/>
            <a:ext cx="576000" cy="576000"/>
          </a:xfrm>
          <a:prstGeom prst="rect">
            <a:avLst/>
          </a:prstGeom>
          <a:solidFill>
            <a:srgbClr val="2634F9">
              <a:alpha val="30730"/>
            </a:srgbClr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98" name="Google Shape;498;p19"/>
          <p:cNvSpPr txBox="1"/>
          <p:nvPr>
            <p:ph hasCustomPrompt="1" idx="13" type="title"/>
          </p:nvPr>
        </p:nvSpPr>
        <p:spPr>
          <a:xfrm>
            <a:off x="5185750" y="3775313"/>
            <a:ext cx="576000" cy="576000"/>
          </a:xfrm>
          <a:prstGeom prst="rect">
            <a:avLst/>
          </a:prstGeom>
          <a:solidFill>
            <a:srgbClr val="2634F9">
              <a:alpha val="30730"/>
            </a:srgbClr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99" name="Google Shape;499;p19"/>
          <p:cNvSpPr/>
          <p:nvPr/>
        </p:nvSpPr>
        <p:spPr>
          <a:xfrm>
            <a:off x="-25" y="0"/>
            <a:ext cx="9144000" cy="630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0" name="Google Shape;500;p19"/>
          <p:cNvSpPr/>
          <p:nvPr/>
        </p:nvSpPr>
        <p:spPr>
          <a:xfrm>
            <a:off x="-25" y="630600"/>
            <a:ext cx="9144000" cy="49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01" name="Google Shape;501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4527" y="74915"/>
            <a:ext cx="3044076" cy="502925"/>
          </a:xfrm>
          <a:prstGeom prst="rect">
            <a:avLst/>
          </a:prstGeom>
          <a:noFill/>
          <a:ln>
            <a:noFill/>
          </a:ln>
        </p:spPr>
      </p:pic>
      <p:sp>
        <p:nvSpPr>
          <p:cNvPr id="502" name="Google Shape;502;p19"/>
          <p:cNvSpPr txBox="1"/>
          <p:nvPr>
            <p:ph idx="12" type="sldNum"/>
          </p:nvPr>
        </p:nvSpPr>
        <p:spPr>
          <a:xfrm>
            <a:off x="8464684" y="12957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3"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4" name="Google Shape;504;p20"/>
          <p:cNvGrpSpPr/>
          <p:nvPr/>
        </p:nvGrpSpPr>
        <p:grpSpPr>
          <a:xfrm>
            <a:off x="3538841" y="3942626"/>
            <a:ext cx="1098661" cy="1109605"/>
            <a:chOff x="-1042825" y="1873925"/>
            <a:chExt cx="948675" cy="958125"/>
          </a:xfrm>
        </p:grpSpPr>
        <p:sp>
          <p:nvSpPr>
            <p:cNvPr id="505" name="Google Shape;505;p20"/>
            <p:cNvSpPr/>
            <p:nvPr/>
          </p:nvSpPr>
          <p:spPr>
            <a:xfrm>
              <a:off x="-1042825" y="1873925"/>
              <a:ext cx="125400" cy="125400"/>
            </a:xfrm>
            <a:prstGeom prst="ellipse">
              <a:avLst/>
            </a:prstGeom>
            <a:solidFill>
              <a:srgbClr val="F2DADA">
                <a:alpha val="284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20"/>
            <p:cNvSpPr/>
            <p:nvPr/>
          </p:nvSpPr>
          <p:spPr>
            <a:xfrm>
              <a:off x="-768400" y="1873925"/>
              <a:ext cx="125400" cy="125400"/>
            </a:xfrm>
            <a:prstGeom prst="ellipse">
              <a:avLst/>
            </a:prstGeom>
            <a:solidFill>
              <a:srgbClr val="F2DADA">
                <a:alpha val="284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20"/>
            <p:cNvSpPr/>
            <p:nvPr/>
          </p:nvSpPr>
          <p:spPr>
            <a:xfrm>
              <a:off x="-493975" y="1873925"/>
              <a:ext cx="125400" cy="125400"/>
            </a:xfrm>
            <a:prstGeom prst="ellipse">
              <a:avLst/>
            </a:prstGeom>
            <a:solidFill>
              <a:srgbClr val="F2DADA">
                <a:alpha val="284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20"/>
            <p:cNvSpPr/>
            <p:nvPr/>
          </p:nvSpPr>
          <p:spPr>
            <a:xfrm>
              <a:off x="-219550" y="1873925"/>
              <a:ext cx="125400" cy="125400"/>
            </a:xfrm>
            <a:prstGeom prst="ellipse">
              <a:avLst/>
            </a:prstGeom>
            <a:solidFill>
              <a:srgbClr val="F2DADA">
                <a:alpha val="284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20"/>
            <p:cNvSpPr/>
            <p:nvPr/>
          </p:nvSpPr>
          <p:spPr>
            <a:xfrm>
              <a:off x="-1042825" y="2151500"/>
              <a:ext cx="125400" cy="125400"/>
            </a:xfrm>
            <a:prstGeom prst="ellipse">
              <a:avLst/>
            </a:prstGeom>
            <a:solidFill>
              <a:srgbClr val="F2DADA">
                <a:alpha val="284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20"/>
            <p:cNvSpPr/>
            <p:nvPr/>
          </p:nvSpPr>
          <p:spPr>
            <a:xfrm>
              <a:off x="-1042825" y="2429075"/>
              <a:ext cx="125400" cy="125400"/>
            </a:xfrm>
            <a:prstGeom prst="ellipse">
              <a:avLst/>
            </a:prstGeom>
            <a:solidFill>
              <a:srgbClr val="F2DADA">
                <a:alpha val="284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20"/>
            <p:cNvSpPr/>
            <p:nvPr/>
          </p:nvSpPr>
          <p:spPr>
            <a:xfrm>
              <a:off x="-1042825" y="2706650"/>
              <a:ext cx="125400" cy="125400"/>
            </a:xfrm>
            <a:prstGeom prst="ellipse">
              <a:avLst/>
            </a:prstGeom>
            <a:solidFill>
              <a:srgbClr val="F2DADA">
                <a:alpha val="284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20"/>
            <p:cNvSpPr/>
            <p:nvPr/>
          </p:nvSpPr>
          <p:spPr>
            <a:xfrm>
              <a:off x="-768400" y="2151500"/>
              <a:ext cx="125400" cy="125400"/>
            </a:xfrm>
            <a:prstGeom prst="ellipse">
              <a:avLst/>
            </a:prstGeom>
            <a:solidFill>
              <a:srgbClr val="F2DADA">
                <a:alpha val="284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20"/>
            <p:cNvSpPr/>
            <p:nvPr/>
          </p:nvSpPr>
          <p:spPr>
            <a:xfrm>
              <a:off x="-493975" y="2151500"/>
              <a:ext cx="125400" cy="125400"/>
            </a:xfrm>
            <a:prstGeom prst="ellipse">
              <a:avLst/>
            </a:prstGeom>
            <a:solidFill>
              <a:srgbClr val="F2DADA">
                <a:alpha val="284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20"/>
            <p:cNvSpPr/>
            <p:nvPr/>
          </p:nvSpPr>
          <p:spPr>
            <a:xfrm>
              <a:off x="-219550" y="2151500"/>
              <a:ext cx="125400" cy="125400"/>
            </a:xfrm>
            <a:prstGeom prst="ellipse">
              <a:avLst/>
            </a:prstGeom>
            <a:solidFill>
              <a:srgbClr val="F2DADA">
                <a:alpha val="284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20"/>
            <p:cNvSpPr/>
            <p:nvPr/>
          </p:nvSpPr>
          <p:spPr>
            <a:xfrm>
              <a:off x="-768400" y="2429075"/>
              <a:ext cx="125400" cy="125400"/>
            </a:xfrm>
            <a:prstGeom prst="ellipse">
              <a:avLst/>
            </a:prstGeom>
            <a:solidFill>
              <a:srgbClr val="F2DADA">
                <a:alpha val="284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20"/>
            <p:cNvSpPr/>
            <p:nvPr/>
          </p:nvSpPr>
          <p:spPr>
            <a:xfrm>
              <a:off x="-493975" y="2429075"/>
              <a:ext cx="125400" cy="125400"/>
            </a:xfrm>
            <a:prstGeom prst="ellipse">
              <a:avLst/>
            </a:prstGeom>
            <a:solidFill>
              <a:srgbClr val="F2DADA">
                <a:alpha val="284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20"/>
            <p:cNvSpPr/>
            <p:nvPr/>
          </p:nvSpPr>
          <p:spPr>
            <a:xfrm>
              <a:off x="-219550" y="2429075"/>
              <a:ext cx="125400" cy="125400"/>
            </a:xfrm>
            <a:prstGeom prst="ellipse">
              <a:avLst/>
            </a:prstGeom>
            <a:solidFill>
              <a:srgbClr val="F2DADA">
                <a:alpha val="284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20"/>
            <p:cNvSpPr/>
            <p:nvPr/>
          </p:nvSpPr>
          <p:spPr>
            <a:xfrm>
              <a:off x="-768400" y="2706650"/>
              <a:ext cx="125400" cy="125400"/>
            </a:xfrm>
            <a:prstGeom prst="ellipse">
              <a:avLst/>
            </a:prstGeom>
            <a:solidFill>
              <a:srgbClr val="F2DADA">
                <a:alpha val="284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20"/>
            <p:cNvSpPr/>
            <p:nvPr/>
          </p:nvSpPr>
          <p:spPr>
            <a:xfrm>
              <a:off x="-493975" y="2706650"/>
              <a:ext cx="125400" cy="125400"/>
            </a:xfrm>
            <a:prstGeom prst="ellipse">
              <a:avLst/>
            </a:prstGeom>
            <a:solidFill>
              <a:srgbClr val="F2DADA">
                <a:alpha val="284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20"/>
            <p:cNvSpPr/>
            <p:nvPr/>
          </p:nvSpPr>
          <p:spPr>
            <a:xfrm>
              <a:off x="-219550" y="2706650"/>
              <a:ext cx="125400" cy="125400"/>
            </a:xfrm>
            <a:prstGeom prst="ellipse">
              <a:avLst/>
            </a:prstGeom>
            <a:solidFill>
              <a:srgbClr val="F2DADA">
                <a:alpha val="284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1" name="Google Shape;521;p20"/>
          <p:cNvSpPr txBox="1"/>
          <p:nvPr>
            <p:ph idx="1" type="subTitle"/>
          </p:nvPr>
        </p:nvSpPr>
        <p:spPr>
          <a:xfrm>
            <a:off x="3666450" y="3294383"/>
            <a:ext cx="21624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  <a:defRPr sz="1400"/>
            </a:lvl9pPr>
          </a:lstStyle>
          <a:p/>
        </p:txBody>
      </p:sp>
      <p:sp>
        <p:nvSpPr>
          <p:cNvPr id="522" name="Google Shape;522;p20"/>
          <p:cNvSpPr txBox="1"/>
          <p:nvPr>
            <p:ph idx="2" type="subTitle"/>
          </p:nvPr>
        </p:nvSpPr>
        <p:spPr>
          <a:xfrm>
            <a:off x="3670950" y="2946983"/>
            <a:ext cx="2157900" cy="347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523" name="Google Shape;523;p20"/>
          <p:cNvSpPr txBox="1"/>
          <p:nvPr>
            <p:ph idx="3" type="subTitle"/>
          </p:nvPr>
        </p:nvSpPr>
        <p:spPr>
          <a:xfrm>
            <a:off x="3666450" y="4476233"/>
            <a:ext cx="21624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  <a:defRPr sz="1400"/>
            </a:lvl9pPr>
          </a:lstStyle>
          <a:p/>
        </p:txBody>
      </p:sp>
      <p:sp>
        <p:nvSpPr>
          <p:cNvPr id="524" name="Google Shape;524;p20"/>
          <p:cNvSpPr txBox="1"/>
          <p:nvPr>
            <p:ph idx="4" type="subTitle"/>
          </p:nvPr>
        </p:nvSpPr>
        <p:spPr>
          <a:xfrm>
            <a:off x="3670950" y="4128833"/>
            <a:ext cx="2157900" cy="347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525" name="Google Shape;525;p20"/>
          <p:cNvSpPr txBox="1"/>
          <p:nvPr>
            <p:ph idx="5" type="subTitle"/>
          </p:nvPr>
        </p:nvSpPr>
        <p:spPr>
          <a:xfrm>
            <a:off x="3666450" y="2112521"/>
            <a:ext cx="21624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  <a:defRPr sz="1400"/>
            </a:lvl9pPr>
          </a:lstStyle>
          <a:p/>
        </p:txBody>
      </p:sp>
      <p:sp>
        <p:nvSpPr>
          <p:cNvPr id="526" name="Google Shape;526;p20"/>
          <p:cNvSpPr txBox="1"/>
          <p:nvPr>
            <p:ph idx="6" type="subTitle"/>
          </p:nvPr>
        </p:nvSpPr>
        <p:spPr>
          <a:xfrm>
            <a:off x="3670950" y="1765121"/>
            <a:ext cx="2157900" cy="347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grpSp>
        <p:nvGrpSpPr>
          <p:cNvPr id="527" name="Google Shape;527;p20"/>
          <p:cNvGrpSpPr/>
          <p:nvPr/>
        </p:nvGrpSpPr>
        <p:grpSpPr>
          <a:xfrm>
            <a:off x="0" y="3441250"/>
            <a:ext cx="2157300" cy="1702250"/>
            <a:chOff x="0" y="3441250"/>
            <a:chExt cx="2157300" cy="1702250"/>
          </a:xfrm>
        </p:grpSpPr>
        <p:sp>
          <p:nvSpPr>
            <p:cNvPr id="528" name="Google Shape;528;p20"/>
            <p:cNvSpPr/>
            <p:nvPr/>
          </p:nvSpPr>
          <p:spPr>
            <a:xfrm>
              <a:off x="0" y="4292400"/>
              <a:ext cx="851100" cy="851100"/>
            </a:xfrm>
            <a:prstGeom prst="rect">
              <a:avLst/>
            </a:prstGeom>
            <a:solidFill>
              <a:srgbClr val="2634F9">
                <a:alpha val="530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20"/>
            <p:cNvSpPr/>
            <p:nvPr/>
          </p:nvSpPr>
          <p:spPr>
            <a:xfrm>
              <a:off x="851100" y="4292400"/>
              <a:ext cx="851100" cy="851100"/>
            </a:xfrm>
            <a:prstGeom prst="rect">
              <a:avLst/>
            </a:prstGeom>
            <a:solidFill>
              <a:srgbClr val="2634F9">
                <a:alpha val="30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20"/>
            <p:cNvSpPr/>
            <p:nvPr/>
          </p:nvSpPr>
          <p:spPr>
            <a:xfrm>
              <a:off x="1702200" y="3837250"/>
              <a:ext cx="455100" cy="455100"/>
            </a:xfrm>
            <a:prstGeom prst="rect">
              <a:avLst/>
            </a:prstGeom>
            <a:solidFill>
              <a:srgbClr val="2634F9">
                <a:alpha val="30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20"/>
            <p:cNvSpPr/>
            <p:nvPr/>
          </p:nvSpPr>
          <p:spPr>
            <a:xfrm>
              <a:off x="0" y="3441250"/>
              <a:ext cx="851100" cy="851100"/>
            </a:xfrm>
            <a:prstGeom prst="rect">
              <a:avLst/>
            </a:prstGeom>
            <a:solidFill>
              <a:srgbClr val="2634F9">
                <a:alpha val="30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32" name="Google Shape;532;p20"/>
          <p:cNvSpPr/>
          <p:nvPr/>
        </p:nvSpPr>
        <p:spPr>
          <a:xfrm>
            <a:off x="8292900" y="680100"/>
            <a:ext cx="851100" cy="851100"/>
          </a:xfrm>
          <a:prstGeom prst="rect">
            <a:avLst/>
          </a:prstGeom>
          <a:solidFill>
            <a:srgbClr val="F2DADA">
              <a:alpha val="553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20"/>
          <p:cNvSpPr/>
          <p:nvPr/>
        </p:nvSpPr>
        <p:spPr>
          <a:xfrm>
            <a:off x="7441750" y="680100"/>
            <a:ext cx="851100" cy="851100"/>
          </a:xfrm>
          <a:prstGeom prst="rect">
            <a:avLst/>
          </a:prstGeom>
          <a:solidFill>
            <a:srgbClr val="F2DADA">
              <a:alpha val="284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p20"/>
          <p:cNvSpPr txBox="1"/>
          <p:nvPr>
            <p:ph type="title"/>
          </p:nvPr>
        </p:nvSpPr>
        <p:spPr>
          <a:xfrm>
            <a:off x="3666275" y="819300"/>
            <a:ext cx="4764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5" name="Google Shape;535;p20"/>
          <p:cNvSpPr txBox="1"/>
          <p:nvPr>
            <p:ph idx="7" type="subTitle"/>
          </p:nvPr>
        </p:nvSpPr>
        <p:spPr>
          <a:xfrm>
            <a:off x="6268775" y="2112521"/>
            <a:ext cx="21624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  <a:defRPr sz="1400"/>
            </a:lvl9pPr>
          </a:lstStyle>
          <a:p/>
        </p:txBody>
      </p:sp>
      <p:sp>
        <p:nvSpPr>
          <p:cNvPr id="536" name="Google Shape;536;p20"/>
          <p:cNvSpPr txBox="1"/>
          <p:nvPr>
            <p:ph idx="8" type="subTitle"/>
          </p:nvPr>
        </p:nvSpPr>
        <p:spPr>
          <a:xfrm>
            <a:off x="6273275" y="1765121"/>
            <a:ext cx="2157900" cy="347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537" name="Google Shape;537;p20"/>
          <p:cNvSpPr txBox="1"/>
          <p:nvPr>
            <p:ph idx="9" type="subTitle"/>
          </p:nvPr>
        </p:nvSpPr>
        <p:spPr>
          <a:xfrm>
            <a:off x="6268775" y="3294383"/>
            <a:ext cx="21624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  <a:defRPr sz="1400"/>
            </a:lvl9pPr>
          </a:lstStyle>
          <a:p/>
        </p:txBody>
      </p:sp>
      <p:sp>
        <p:nvSpPr>
          <p:cNvPr id="538" name="Google Shape;538;p20"/>
          <p:cNvSpPr txBox="1"/>
          <p:nvPr>
            <p:ph idx="13" type="subTitle"/>
          </p:nvPr>
        </p:nvSpPr>
        <p:spPr>
          <a:xfrm>
            <a:off x="6273275" y="2946983"/>
            <a:ext cx="2157900" cy="347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539" name="Google Shape;539;p20"/>
          <p:cNvSpPr txBox="1"/>
          <p:nvPr>
            <p:ph idx="14" type="subTitle"/>
          </p:nvPr>
        </p:nvSpPr>
        <p:spPr>
          <a:xfrm>
            <a:off x="6268775" y="4476233"/>
            <a:ext cx="21624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  <a:defRPr sz="1400"/>
            </a:lvl9pPr>
          </a:lstStyle>
          <a:p/>
        </p:txBody>
      </p:sp>
      <p:sp>
        <p:nvSpPr>
          <p:cNvPr id="540" name="Google Shape;540;p20"/>
          <p:cNvSpPr txBox="1"/>
          <p:nvPr>
            <p:ph idx="15" type="subTitle"/>
          </p:nvPr>
        </p:nvSpPr>
        <p:spPr>
          <a:xfrm>
            <a:off x="6273275" y="4128833"/>
            <a:ext cx="2157900" cy="347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541" name="Google Shape;541;p20"/>
          <p:cNvSpPr/>
          <p:nvPr/>
        </p:nvSpPr>
        <p:spPr>
          <a:xfrm>
            <a:off x="-25" y="0"/>
            <a:ext cx="9144000" cy="630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2" name="Google Shape;542;p20"/>
          <p:cNvSpPr/>
          <p:nvPr/>
        </p:nvSpPr>
        <p:spPr>
          <a:xfrm>
            <a:off x="-25" y="630600"/>
            <a:ext cx="9144000" cy="49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43" name="Google Shape;543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4527" y="74915"/>
            <a:ext cx="3044076" cy="502925"/>
          </a:xfrm>
          <a:prstGeom prst="rect">
            <a:avLst/>
          </a:prstGeom>
          <a:noFill/>
          <a:ln>
            <a:noFill/>
          </a:ln>
        </p:spPr>
      </p:pic>
      <p:sp>
        <p:nvSpPr>
          <p:cNvPr id="544" name="Google Shape;544;p20"/>
          <p:cNvSpPr txBox="1"/>
          <p:nvPr>
            <p:ph idx="12" type="sldNum"/>
          </p:nvPr>
        </p:nvSpPr>
        <p:spPr>
          <a:xfrm>
            <a:off x="8464684" y="12957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">
  <p:cSld name="TITLE_1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3"/>
          <p:cNvSpPr/>
          <p:nvPr/>
        </p:nvSpPr>
        <p:spPr>
          <a:xfrm>
            <a:off x="75" y="3399425"/>
            <a:ext cx="9144000" cy="1744200"/>
          </a:xfrm>
          <a:prstGeom prst="rect">
            <a:avLst/>
          </a:prstGeom>
          <a:solidFill>
            <a:srgbClr val="F2DADA">
              <a:alpha val="284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3" name="Google Shape;53;p3"/>
          <p:cNvGrpSpPr/>
          <p:nvPr/>
        </p:nvGrpSpPr>
        <p:grpSpPr>
          <a:xfrm>
            <a:off x="337900" y="1004825"/>
            <a:ext cx="948675" cy="958125"/>
            <a:chOff x="-1042825" y="1873925"/>
            <a:chExt cx="948675" cy="958125"/>
          </a:xfrm>
        </p:grpSpPr>
        <p:sp>
          <p:nvSpPr>
            <p:cNvPr id="54" name="Google Shape;54;p3"/>
            <p:cNvSpPr/>
            <p:nvPr/>
          </p:nvSpPr>
          <p:spPr>
            <a:xfrm>
              <a:off x="-1042825" y="187392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3"/>
            <p:cNvSpPr/>
            <p:nvPr/>
          </p:nvSpPr>
          <p:spPr>
            <a:xfrm>
              <a:off x="-768400" y="187392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3"/>
            <p:cNvSpPr/>
            <p:nvPr/>
          </p:nvSpPr>
          <p:spPr>
            <a:xfrm>
              <a:off x="-493975" y="187392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3"/>
            <p:cNvSpPr/>
            <p:nvPr/>
          </p:nvSpPr>
          <p:spPr>
            <a:xfrm>
              <a:off x="-219550" y="187392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3"/>
            <p:cNvSpPr/>
            <p:nvPr/>
          </p:nvSpPr>
          <p:spPr>
            <a:xfrm>
              <a:off x="-1042825" y="215150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3"/>
            <p:cNvSpPr/>
            <p:nvPr/>
          </p:nvSpPr>
          <p:spPr>
            <a:xfrm>
              <a:off x="-1042825" y="242907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3"/>
            <p:cNvSpPr/>
            <p:nvPr/>
          </p:nvSpPr>
          <p:spPr>
            <a:xfrm>
              <a:off x="-1042825" y="270665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3"/>
            <p:cNvSpPr/>
            <p:nvPr/>
          </p:nvSpPr>
          <p:spPr>
            <a:xfrm>
              <a:off x="-768400" y="215150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3"/>
            <p:cNvSpPr/>
            <p:nvPr/>
          </p:nvSpPr>
          <p:spPr>
            <a:xfrm>
              <a:off x="-493975" y="215150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3"/>
            <p:cNvSpPr/>
            <p:nvPr/>
          </p:nvSpPr>
          <p:spPr>
            <a:xfrm>
              <a:off x="-219550" y="215150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3"/>
            <p:cNvSpPr/>
            <p:nvPr/>
          </p:nvSpPr>
          <p:spPr>
            <a:xfrm>
              <a:off x="-768400" y="242907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3"/>
            <p:cNvSpPr/>
            <p:nvPr/>
          </p:nvSpPr>
          <p:spPr>
            <a:xfrm>
              <a:off x="-493975" y="242907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3"/>
            <p:cNvSpPr/>
            <p:nvPr/>
          </p:nvSpPr>
          <p:spPr>
            <a:xfrm>
              <a:off x="-219550" y="242907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3"/>
            <p:cNvSpPr/>
            <p:nvPr/>
          </p:nvSpPr>
          <p:spPr>
            <a:xfrm>
              <a:off x="-768400" y="270665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3"/>
            <p:cNvSpPr/>
            <p:nvPr/>
          </p:nvSpPr>
          <p:spPr>
            <a:xfrm>
              <a:off x="-493975" y="270665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3"/>
            <p:cNvSpPr/>
            <p:nvPr/>
          </p:nvSpPr>
          <p:spPr>
            <a:xfrm>
              <a:off x="-219550" y="270665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0" name="Google Shape;70;p3"/>
          <p:cNvSpPr txBox="1"/>
          <p:nvPr>
            <p:ph type="ctrTitle"/>
          </p:nvPr>
        </p:nvSpPr>
        <p:spPr>
          <a:xfrm>
            <a:off x="713100" y="1055750"/>
            <a:ext cx="4122300" cy="90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71" name="Google Shape;71;p3"/>
          <p:cNvSpPr txBox="1"/>
          <p:nvPr/>
        </p:nvSpPr>
        <p:spPr>
          <a:xfrm>
            <a:off x="720025" y="3554363"/>
            <a:ext cx="3428100" cy="6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CREDITS: This presentation template was created by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Muli"/>
                <a:ea typeface="Muli"/>
                <a:cs typeface="Muli"/>
                <a:sym typeface="Muli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, including icons by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Muli"/>
                <a:ea typeface="Muli"/>
                <a:cs typeface="Muli"/>
                <a:sym typeface="Muli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, and infographics &amp; images by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Muli"/>
                <a:ea typeface="Muli"/>
                <a:cs typeface="Muli"/>
                <a:sym typeface="Mul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0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. </a:t>
            </a:r>
            <a:endParaRPr sz="100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72" name="Google Shape;72;p3"/>
          <p:cNvSpPr/>
          <p:nvPr/>
        </p:nvSpPr>
        <p:spPr>
          <a:xfrm>
            <a:off x="-25" y="0"/>
            <a:ext cx="9144000" cy="630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3"/>
          <p:cNvSpPr/>
          <p:nvPr/>
        </p:nvSpPr>
        <p:spPr>
          <a:xfrm>
            <a:off x="-25" y="630600"/>
            <a:ext cx="9144000" cy="49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4" name="Google Shape;74;p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4527" y="74915"/>
            <a:ext cx="3044076" cy="502925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3"/>
          <p:cNvSpPr txBox="1"/>
          <p:nvPr>
            <p:ph idx="12" type="sldNum"/>
          </p:nvPr>
        </p:nvSpPr>
        <p:spPr>
          <a:xfrm>
            <a:off x="8464684" y="12957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CUSTOM_5"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21"/>
          <p:cNvSpPr/>
          <p:nvPr/>
        </p:nvSpPr>
        <p:spPr>
          <a:xfrm>
            <a:off x="7681200" y="680101"/>
            <a:ext cx="1462800" cy="14628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47" name="Google Shape;547;p21"/>
          <p:cNvGrpSpPr/>
          <p:nvPr/>
        </p:nvGrpSpPr>
        <p:grpSpPr>
          <a:xfrm>
            <a:off x="187972" y="868034"/>
            <a:ext cx="999809" cy="1009672"/>
            <a:chOff x="-1042825" y="1873925"/>
            <a:chExt cx="948675" cy="958125"/>
          </a:xfrm>
        </p:grpSpPr>
        <p:sp>
          <p:nvSpPr>
            <p:cNvPr id="548" name="Google Shape;548;p21"/>
            <p:cNvSpPr/>
            <p:nvPr/>
          </p:nvSpPr>
          <p:spPr>
            <a:xfrm>
              <a:off x="-1042825" y="1873925"/>
              <a:ext cx="125400" cy="125400"/>
            </a:xfrm>
            <a:prstGeom prst="ellipse">
              <a:avLst/>
            </a:prstGeom>
            <a:solidFill>
              <a:srgbClr val="F2DADA">
                <a:alpha val="284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21"/>
            <p:cNvSpPr/>
            <p:nvPr/>
          </p:nvSpPr>
          <p:spPr>
            <a:xfrm>
              <a:off x="-768400" y="1873925"/>
              <a:ext cx="125400" cy="125400"/>
            </a:xfrm>
            <a:prstGeom prst="ellipse">
              <a:avLst/>
            </a:prstGeom>
            <a:solidFill>
              <a:srgbClr val="F2DADA">
                <a:alpha val="284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21"/>
            <p:cNvSpPr/>
            <p:nvPr/>
          </p:nvSpPr>
          <p:spPr>
            <a:xfrm>
              <a:off x="-493975" y="1873925"/>
              <a:ext cx="125400" cy="125400"/>
            </a:xfrm>
            <a:prstGeom prst="ellipse">
              <a:avLst/>
            </a:prstGeom>
            <a:solidFill>
              <a:srgbClr val="F2DADA">
                <a:alpha val="284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21"/>
            <p:cNvSpPr/>
            <p:nvPr/>
          </p:nvSpPr>
          <p:spPr>
            <a:xfrm>
              <a:off x="-219550" y="1873925"/>
              <a:ext cx="125400" cy="125400"/>
            </a:xfrm>
            <a:prstGeom prst="ellipse">
              <a:avLst/>
            </a:prstGeom>
            <a:solidFill>
              <a:srgbClr val="F2DADA">
                <a:alpha val="284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21"/>
            <p:cNvSpPr/>
            <p:nvPr/>
          </p:nvSpPr>
          <p:spPr>
            <a:xfrm>
              <a:off x="-1042825" y="2151500"/>
              <a:ext cx="125400" cy="125400"/>
            </a:xfrm>
            <a:prstGeom prst="ellipse">
              <a:avLst/>
            </a:prstGeom>
            <a:solidFill>
              <a:srgbClr val="F2DADA">
                <a:alpha val="284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21"/>
            <p:cNvSpPr/>
            <p:nvPr/>
          </p:nvSpPr>
          <p:spPr>
            <a:xfrm>
              <a:off x="-1042825" y="2429075"/>
              <a:ext cx="125400" cy="125400"/>
            </a:xfrm>
            <a:prstGeom prst="ellipse">
              <a:avLst/>
            </a:prstGeom>
            <a:solidFill>
              <a:srgbClr val="F2DADA">
                <a:alpha val="284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21"/>
            <p:cNvSpPr/>
            <p:nvPr/>
          </p:nvSpPr>
          <p:spPr>
            <a:xfrm>
              <a:off x="-1042825" y="2706650"/>
              <a:ext cx="125400" cy="125400"/>
            </a:xfrm>
            <a:prstGeom prst="ellipse">
              <a:avLst/>
            </a:prstGeom>
            <a:solidFill>
              <a:srgbClr val="F2DADA">
                <a:alpha val="284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21"/>
            <p:cNvSpPr/>
            <p:nvPr/>
          </p:nvSpPr>
          <p:spPr>
            <a:xfrm>
              <a:off x="-768400" y="2151500"/>
              <a:ext cx="125400" cy="125400"/>
            </a:xfrm>
            <a:prstGeom prst="ellipse">
              <a:avLst/>
            </a:prstGeom>
            <a:solidFill>
              <a:srgbClr val="F2DADA">
                <a:alpha val="284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21"/>
            <p:cNvSpPr/>
            <p:nvPr/>
          </p:nvSpPr>
          <p:spPr>
            <a:xfrm>
              <a:off x="-493975" y="2151500"/>
              <a:ext cx="125400" cy="125400"/>
            </a:xfrm>
            <a:prstGeom prst="ellipse">
              <a:avLst/>
            </a:prstGeom>
            <a:solidFill>
              <a:srgbClr val="F2DADA">
                <a:alpha val="284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21"/>
            <p:cNvSpPr/>
            <p:nvPr/>
          </p:nvSpPr>
          <p:spPr>
            <a:xfrm>
              <a:off x="-219550" y="2151500"/>
              <a:ext cx="125400" cy="125400"/>
            </a:xfrm>
            <a:prstGeom prst="ellipse">
              <a:avLst/>
            </a:prstGeom>
            <a:solidFill>
              <a:srgbClr val="F2DADA">
                <a:alpha val="284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21"/>
            <p:cNvSpPr/>
            <p:nvPr/>
          </p:nvSpPr>
          <p:spPr>
            <a:xfrm>
              <a:off x="-768400" y="2429075"/>
              <a:ext cx="125400" cy="125400"/>
            </a:xfrm>
            <a:prstGeom prst="ellipse">
              <a:avLst/>
            </a:prstGeom>
            <a:solidFill>
              <a:srgbClr val="F2DADA">
                <a:alpha val="284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21"/>
            <p:cNvSpPr/>
            <p:nvPr/>
          </p:nvSpPr>
          <p:spPr>
            <a:xfrm>
              <a:off x="-493975" y="2429075"/>
              <a:ext cx="125400" cy="125400"/>
            </a:xfrm>
            <a:prstGeom prst="ellipse">
              <a:avLst/>
            </a:prstGeom>
            <a:solidFill>
              <a:srgbClr val="F2DADA">
                <a:alpha val="284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21"/>
            <p:cNvSpPr/>
            <p:nvPr/>
          </p:nvSpPr>
          <p:spPr>
            <a:xfrm>
              <a:off x="-219550" y="2429075"/>
              <a:ext cx="125400" cy="125400"/>
            </a:xfrm>
            <a:prstGeom prst="ellipse">
              <a:avLst/>
            </a:prstGeom>
            <a:solidFill>
              <a:srgbClr val="F2DADA">
                <a:alpha val="284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21"/>
            <p:cNvSpPr/>
            <p:nvPr/>
          </p:nvSpPr>
          <p:spPr>
            <a:xfrm>
              <a:off x="-768400" y="2706650"/>
              <a:ext cx="125400" cy="125400"/>
            </a:xfrm>
            <a:prstGeom prst="ellipse">
              <a:avLst/>
            </a:prstGeom>
            <a:solidFill>
              <a:srgbClr val="F2DADA">
                <a:alpha val="284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21"/>
            <p:cNvSpPr/>
            <p:nvPr/>
          </p:nvSpPr>
          <p:spPr>
            <a:xfrm>
              <a:off x="-493975" y="2706650"/>
              <a:ext cx="125400" cy="125400"/>
            </a:xfrm>
            <a:prstGeom prst="ellipse">
              <a:avLst/>
            </a:prstGeom>
            <a:solidFill>
              <a:srgbClr val="F2DADA">
                <a:alpha val="284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21"/>
            <p:cNvSpPr/>
            <p:nvPr/>
          </p:nvSpPr>
          <p:spPr>
            <a:xfrm>
              <a:off x="-219550" y="2706650"/>
              <a:ext cx="125400" cy="125400"/>
            </a:xfrm>
            <a:prstGeom prst="ellipse">
              <a:avLst/>
            </a:prstGeom>
            <a:solidFill>
              <a:srgbClr val="F2DADA">
                <a:alpha val="284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64" name="Google Shape;564;p21"/>
          <p:cNvSpPr/>
          <p:nvPr/>
        </p:nvSpPr>
        <p:spPr>
          <a:xfrm>
            <a:off x="-7300" y="3141275"/>
            <a:ext cx="7070700" cy="2002200"/>
          </a:xfrm>
          <a:prstGeom prst="rect">
            <a:avLst/>
          </a:prstGeom>
          <a:solidFill>
            <a:srgbClr val="F2DADA">
              <a:alpha val="284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5" name="Google Shape;565;p21"/>
          <p:cNvSpPr txBox="1"/>
          <p:nvPr>
            <p:ph type="title"/>
          </p:nvPr>
        </p:nvSpPr>
        <p:spPr>
          <a:xfrm>
            <a:off x="1187775" y="868025"/>
            <a:ext cx="4178700" cy="109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6" name="Google Shape;566;p21"/>
          <p:cNvSpPr txBox="1"/>
          <p:nvPr>
            <p:ph idx="1" type="subTitle"/>
          </p:nvPr>
        </p:nvSpPr>
        <p:spPr>
          <a:xfrm>
            <a:off x="729275" y="1733000"/>
            <a:ext cx="1938600" cy="34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567" name="Google Shape;567;p21"/>
          <p:cNvSpPr txBox="1"/>
          <p:nvPr>
            <p:ph idx="2" type="subTitle"/>
          </p:nvPr>
        </p:nvSpPr>
        <p:spPr>
          <a:xfrm>
            <a:off x="729275" y="2323038"/>
            <a:ext cx="2148900" cy="6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  <a:defRPr/>
            </a:lvl9pPr>
          </a:lstStyle>
          <a:p/>
        </p:txBody>
      </p:sp>
      <p:sp>
        <p:nvSpPr>
          <p:cNvPr id="568" name="Google Shape;568;p21"/>
          <p:cNvSpPr txBox="1"/>
          <p:nvPr>
            <p:ph idx="3" type="subTitle"/>
          </p:nvPr>
        </p:nvSpPr>
        <p:spPr>
          <a:xfrm>
            <a:off x="3088575" y="2323038"/>
            <a:ext cx="2148900" cy="6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  <a:defRPr/>
            </a:lvl9pPr>
          </a:lstStyle>
          <a:p/>
        </p:txBody>
      </p:sp>
      <p:sp>
        <p:nvSpPr>
          <p:cNvPr id="569" name="Google Shape;569;p21"/>
          <p:cNvSpPr txBox="1"/>
          <p:nvPr>
            <p:ph idx="4" type="subTitle"/>
          </p:nvPr>
        </p:nvSpPr>
        <p:spPr>
          <a:xfrm>
            <a:off x="729275" y="3488950"/>
            <a:ext cx="1938600" cy="34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570" name="Google Shape;570;p21"/>
          <p:cNvSpPr txBox="1"/>
          <p:nvPr>
            <p:ph idx="5" type="subTitle"/>
          </p:nvPr>
        </p:nvSpPr>
        <p:spPr>
          <a:xfrm>
            <a:off x="729275" y="3909300"/>
            <a:ext cx="2148900" cy="6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  <a:defRPr/>
            </a:lvl9pPr>
          </a:lstStyle>
          <a:p/>
        </p:txBody>
      </p:sp>
      <p:sp>
        <p:nvSpPr>
          <p:cNvPr id="571" name="Google Shape;571;p21"/>
          <p:cNvSpPr txBox="1"/>
          <p:nvPr>
            <p:ph idx="6" type="subTitle"/>
          </p:nvPr>
        </p:nvSpPr>
        <p:spPr>
          <a:xfrm>
            <a:off x="3088575" y="3909300"/>
            <a:ext cx="2148900" cy="6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  <a:defRPr/>
            </a:lvl9pPr>
          </a:lstStyle>
          <a:p/>
        </p:txBody>
      </p:sp>
      <p:sp>
        <p:nvSpPr>
          <p:cNvPr id="572" name="Google Shape;572;p21"/>
          <p:cNvSpPr/>
          <p:nvPr/>
        </p:nvSpPr>
        <p:spPr>
          <a:xfrm>
            <a:off x="-25" y="0"/>
            <a:ext cx="9144000" cy="630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3" name="Google Shape;573;p21"/>
          <p:cNvSpPr/>
          <p:nvPr/>
        </p:nvSpPr>
        <p:spPr>
          <a:xfrm>
            <a:off x="-25" y="630600"/>
            <a:ext cx="9144000" cy="49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74" name="Google Shape;574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4527" y="74915"/>
            <a:ext cx="3044076" cy="502925"/>
          </a:xfrm>
          <a:prstGeom prst="rect">
            <a:avLst/>
          </a:prstGeom>
          <a:noFill/>
          <a:ln>
            <a:noFill/>
          </a:ln>
        </p:spPr>
      </p:pic>
      <p:sp>
        <p:nvSpPr>
          <p:cNvPr id="575" name="Google Shape;575;p21"/>
          <p:cNvSpPr txBox="1"/>
          <p:nvPr>
            <p:ph idx="12" type="sldNum"/>
          </p:nvPr>
        </p:nvSpPr>
        <p:spPr>
          <a:xfrm>
            <a:off x="8464684" y="12957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2">
  <p:cSld name="CUSTOM_7"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22"/>
          <p:cNvSpPr/>
          <p:nvPr/>
        </p:nvSpPr>
        <p:spPr>
          <a:xfrm>
            <a:off x="0" y="680099"/>
            <a:ext cx="1572600" cy="1572600"/>
          </a:xfrm>
          <a:prstGeom prst="rect">
            <a:avLst/>
          </a:prstGeom>
          <a:solidFill>
            <a:srgbClr val="F2DADA">
              <a:alpha val="284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8" name="Google Shape;578;p22"/>
          <p:cNvSpPr/>
          <p:nvPr/>
        </p:nvSpPr>
        <p:spPr>
          <a:xfrm>
            <a:off x="4531925" y="7850"/>
            <a:ext cx="4612200" cy="5143500"/>
          </a:xfrm>
          <a:prstGeom prst="rect">
            <a:avLst/>
          </a:prstGeom>
          <a:solidFill>
            <a:srgbClr val="F2DADA">
              <a:alpha val="284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79" name="Google Shape;579;p22"/>
          <p:cNvGrpSpPr/>
          <p:nvPr/>
        </p:nvGrpSpPr>
        <p:grpSpPr>
          <a:xfrm>
            <a:off x="7305394" y="865384"/>
            <a:ext cx="1125508" cy="1136719"/>
            <a:chOff x="-1042825" y="1873925"/>
            <a:chExt cx="948675" cy="958125"/>
          </a:xfrm>
        </p:grpSpPr>
        <p:sp>
          <p:nvSpPr>
            <p:cNvPr id="580" name="Google Shape;580;p22"/>
            <p:cNvSpPr/>
            <p:nvPr/>
          </p:nvSpPr>
          <p:spPr>
            <a:xfrm>
              <a:off x="-1042825" y="1873925"/>
              <a:ext cx="125400" cy="125400"/>
            </a:xfrm>
            <a:prstGeom prst="ellipse">
              <a:avLst/>
            </a:prstGeom>
            <a:solidFill>
              <a:srgbClr val="2634F9">
                <a:alpha val="30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22"/>
            <p:cNvSpPr/>
            <p:nvPr/>
          </p:nvSpPr>
          <p:spPr>
            <a:xfrm>
              <a:off x="-768400" y="1873925"/>
              <a:ext cx="125400" cy="125400"/>
            </a:xfrm>
            <a:prstGeom prst="ellipse">
              <a:avLst/>
            </a:prstGeom>
            <a:solidFill>
              <a:srgbClr val="2634F9">
                <a:alpha val="30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22"/>
            <p:cNvSpPr/>
            <p:nvPr/>
          </p:nvSpPr>
          <p:spPr>
            <a:xfrm>
              <a:off x="-493975" y="1873925"/>
              <a:ext cx="125400" cy="125400"/>
            </a:xfrm>
            <a:prstGeom prst="ellipse">
              <a:avLst/>
            </a:prstGeom>
            <a:solidFill>
              <a:srgbClr val="2634F9">
                <a:alpha val="30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22"/>
            <p:cNvSpPr/>
            <p:nvPr/>
          </p:nvSpPr>
          <p:spPr>
            <a:xfrm>
              <a:off x="-219550" y="1873925"/>
              <a:ext cx="125400" cy="125400"/>
            </a:xfrm>
            <a:prstGeom prst="ellipse">
              <a:avLst/>
            </a:prstGeom>
            <a:solidFill>
              <a:srgbClr val="2634F9">
                <a:alpha val="30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22"/>
            <p:cNvSpPr/>
            <p:nvPr/>
          </p:nvSpPr>
          <p:spPr>
            <a:xfrm>
              <a:off x="-1042825" y="2151500"/>
              <a:ext cx="125400" cy="125400"/>
            </a:xfrm>
            <a:prstGeom prst="ellipse">
              <a:avLst/>
            </a:prstGeom>
            <a:solidFill>
              <a:srgbClr val="2634F9">
                <a:alpha val="30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22"/>
            <p:cNvSpPr/>
            <p:nvPr/>
          </p:nvSpPr>
          <p:spPr>
            <a:xfrm>
              <a:off x="-1042825" y="2429075"/>
              <a:ext cx="125400" cy="125400"/>
            </a:xfrm>
            <a:prstGeom prst="ellipse">
              <a:avLst/>
            </a:prstGeom>
            <a:solidFill>
              <a:srgbClr val="2634F9">
                <a:alpha val="30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22"/>
            <p:cNvSpPr/>
            <p:nvPr/>
          </p:nvSpPr>
          <p:spPr>
            <a:xfrm>
              <a:off x="-1042825" y="2706650"/>
              <a:ext cx="125400" cy="125400"/>
            </a:xfrm>
            <a:prstGeom prst="ellipse">
              <a:avLst/>
            </a:prstGeom>
            <a:solidFill>
              <a:srgbClr val="2634F9">
                <a:alpha val="30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22"/>
            <p:cNvSpPr/>
            <p:nvPr/>
          </p:nvSpPr>
          <p:spPr>
            <a:xfrm>
              <a:off x="-768400" y="2151500"/>
              <a:ext cx="125400" cy="125400"/>
            </a:xfrm>
            <a:prstGeom prst="ellipse">
              <a:avLst/>
            </a:prstGeom>
            <a:solidFill>
              <a:srgbClr val="2634F9">
                <a:alpha val="30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22"/>
            <p:cNvSpPr/>
            <p:nvPr/>
          </p:nvSpPr>
          <p:spPr>
            <a:xfrm>
              <a:off x="-493975" y="2151500"/>
              <a:ext cx="125400" cy="125400"/>
            </a:xfrm>
            <a:prstGeom prst="ellipse">
              <a:avLst/>
            </a:prstGeom>
            <a:solidFill>
              <a:srgbClr val="2634F9">
                <a:alpha val="30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22"/>
            <p:cNvSpPr/>
            <p:nvPr/>
          </p:nvSpPr>
          <p:spPr>
            <a:xfrm>
              <a:off x="-219550" y="2151500"/>
              <a:ext cx="125400" cy="125400"/>
            </a:xfrm>
            <a:prstGeom prst="ellipse">
              <a:avLst/>
            </a:prstGeom>
            <a:solidFill>
              <a:srgbClr val="2634F9">
                <a:alpha val="30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22"/>
            <p:cNvSpPr/>
            <p:nvPr/>
          </p:nvSpPr>
          <p:spPr>
            <a:xfrm>
              <a:off x="-768400" y="2429075"/>
              <a:ext cx="125400" cy="125400"/>
            </a:xfrm>
            <a:prstGeom prst="ellipse">
              <a:avLst/>
            </a:prstGeom>
            <a:solidFill>
              <a:srgbClr val="2634F9">
                <a:alpha val="30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22"/>
            <p:cNvSpPr/>
            <p:nvPr/>
          </p:nvSpPr>
          <p:spPr>
            <a:xfrm>
              <a:off x="-493975" y="2429075"/>
              <a:ext cx="125400" cy="125400"/>
            </a:xfrm>
            <a:prstGeom prst="ellipse">
              <a:avLst/>
            </a:prstGeom>
            <a:solidFill>
              <a:srgbClr val="2634F9">
                <a:alpha val="30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22"/>
            <p:cNvSpPr/>
            <p:nvPr/>
          </p:nvSpPr>
          <p:spPr>
            <a:xfrm>
              <a:off x="-219550" y="2429075"/>
              <a:ext cx="125400" cy="125400"/>
            </a:xfrm>
            <a:prstGeom prst="ellipse">
              <a:avLst/>
            </a:prstGeom>
            <a:solidFill>
              <a:srgbClr val="2634F9">
                <a:alpha val="30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22"/>
            <p:cNvSpPr/>
            <p:nvPr/>
          </p:nvSpPr>
          <p:spPr>
            <a:xfrm>
              <a:off x="-768400" y="2706650"/>
              <a:ext cx="125400" cy="125400"/>
            </a:xfrm>
            <a:prstGeom prst="ellipse">
              <a:avLst/>
            </a:prstGeom>
            <a:solidFill>
              <a:srgbClr val="2634F9">
                <a:alpha val="30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22"/>
            <p:cNvSpPr/>
            <p:nvPr/>
          </p:nvSpPr>
          <p:spPr>
            <a:xfrm>
              <a:off x="-493975" y="2706650"/>
              <a:ext cx="125400" cy="125400"/>
            </a:xfrm>
            <a:prstGeom prst="ellipse">
              <a:avLst/>
            </a:prstGeom>
            <a:solidFill>
              <a:srgbClr val="2634F9">
                <a:alpha val="30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22"/>
            <p:cNvSpPr/>
            <p:nvPr/>
          </p:nvSpPr>
          <p:spPr>
            <a:xfrm>
              <a:off x="-219550" y="2706650"/>
              <a:ext cx="125400" cy="125400"/>
            </a:xfrm>
            <a:prstGeom prst="ellipse">
              <a:avLst/>
            </a:prstGeom>
            <a:solidFill>
              <a:srgbClr val="2634F9">
                <a:alpha val="30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6" name="Google Shape;596;p22"/>
          <p:cNvSpPr/>
          <p:nvPr/>
        </p:nvSpPr>
        <p:spPr>
          <a:xfrm>
            <a:off x="8607725" y="4602000"/>
            <a:ext cx="536400" cy="536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7" name="Google Shape;597;p22"/>
          <p:cNvSpPr txBox="1"/>
          <p:nvPr>
            <p:ph type="title"/>
          </p:nvPr>
        </p:nvSpPr>
        <p:spPr>
          <a:xfrm>
            <a:off x="713100" y="1146400"/>
            <a:ext cx="2606100" cy="93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8" name="Google Shape;598;p22"/>
          <p:cNvSpPr txBox="1"/>
          <p:nvPr>
            <p:ph idx="1" type="subTitle"/>
          </p:nvPr>
        </p:nvSpPr>
        <p:spPr>
          <a:xfrm>
            <a:off x="741450" y="2480050"/>
            <a:ext cx="1856100" cy="34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599" name="Google Shape;599;p22"/>
          <p:cNvSpPr txBox="1"/>
          <p:nvPr>
            <p:ph idx="2" type="subTitle"/>
          </p:nvPr>
        </p:nvSpPr>
        <p:spPr>
          <a:xfrm>
            <a:off x="698513" y="3029250"/>
            <a:ext cx="1856100" cy="93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  <a:defRPr/>
            </a:lvl9pPr>
          </a:lstStyle>
          <a:p/>
        </p:txBody>
      </p:sp>
      <p:sp>
        <p:nvSpPr>
          <p:cNvPr id="600" name="Google Shape;600;p22"/>
          <p:cNvSpPr txBox="1"/>
          <p:nvPr>
            <p:ph idx="3" type="subTitle"/>
          </p:nvPr>
        </p:nvSpPr>
        <p:spPr>
          <a:xfrm>
            <a:off x="698513" y="3669300"/>
            <a:ext cx="1856100" cy="34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601" name="Google Shape;601;p22"/>
          <p:cNvSpPr txBox="1"/>
          <p:nvPr>
            <p:ph idx="4" type="subTitle"/>
          </p:nvPr>
        </p:nvSpPr>
        <p:spPr>
          <a:xfrm>
            <a:off x="698513" y="4016700"/>
            <a:ext cx="1856100" cy="93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  <a:defRPr/>
            </a:lvl9pPr>
          </a:lstStyle>
          <a:p/>
        </p:txBody>
      </p:sp>
      <p:sp>
        <p:nvSpPr>
          <p:cNvPr id="602" name="Google Shape;602;p22"/>
          <p:cNvSpPr txBox="1"/>
          <p:nvPr>
            <p:ph idx="5" type="subTitle"/>
          </p:nvPr>
        </p:nvSpPr>
        <p:spPr>
          <a:xfrm>
            <a:off x="6574800" y="1840000"/>
            <a:ext cx="1856100" cy="34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603" name="Google Shape;603;p22"/>
          <p:cNvSpPr txBox="1"/>
          <p:nvPr>
            <p:ph idx="6" type="subTitle"/>
          </p:nvPr>
        </p:nvSpPr>
        <p:spPr>
          <a:xfrm>
            <a:off x="6574800" y="2187400"/>
            <a:ext cx="1856100" cy="93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  <a:defRPr/>
            </a:lvl9pPr>
          </a:lstStyle>
          <a:p/>
        </p:txBody>
      </p:sp>
      <p:sp>
        <p:nvSpPr>
          <p:cNvPr id="604" name="Google Shape;604;p22"/>
          <p:cNvSpPr txBox="1"/>
          <p:nvPr>
            <p:ph idx="7" type="subTitle"/>
          </p:nvPr>
        </p:nvSpPr>
        <p:spPr>
          <a:xfrm>
            <a:off x="6574800" y="3321900"/>
            <a:ext cx="1856100" cy="34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605" name="Google Shape;605;p22"/>
          <p:cNvSpPr txBox="1"/>
          <p:nvPr>
            <p:ph idx="8" type="subTitle"/>
          </p:nvPr>
        </p:nvSpPr>
        <p:spPr>
          <a:xfrm>
            <a:off x="6574800" y="3669300"/>
            <a:ext cx="1856100" cy="93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  <a:defRPr/>
            </a:lvl9pPr>
          </a:lstStyle>
          <a:p/>
        </p:txBody>
      </p:sp>
      <p:sp>
        <p:nvSpPr>
          <p:cNvPr id="606" name="Google Shape;606;p22"/>
          <p:cNvSpPr/>
          <p:nvPr/>
        </p:nvSpPr>
        <p:spPr>
          <a:xfrm>
            <a:off x="-25" y="0"/>
            <a:ext cx="9144000" cy="630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7" name="Google Shape;607;p22"/>
          <p:cNvSpPr/>
          <p:nvPr/>
        </p:nvSpPr>
        <p:spPr>
          <a:xfrm>
            <a:off x="-25" y="630600"/>
            <a:ext cx="9144000" cy="49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08" name="Google Shape;608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4527" y="74915"/>
            <a:ext cx="3044076" cy="502925"/>
          </a:xfrm>
          <a:prstGeom prst="rect">
            <a:avLst/>
          </a:prstGeom>
          <a:noFill/>
          <a:ln>
            <a:noFill/>
          </a:ln>
        </p:spPr>
      </p:pic>
      <p:sp>
        <p:nvSpPr>
          <p:cNvPr id="609" name="Google Shape;609;p22"/>
          <p:cNvSpPr txBox="1"/>
          <p:nvPr>
            <p:ph idx="12" type="sldNum"/>
          </p:nvPr>
        </p:nvSpPr>
        <p:spPr>
          <a:xfrm>
            <a:off x="8464684" y="12957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24"/>
          <p:cNvSpPr/>
          <p:nvPr/>
        </p:nvSpPr>
        <p:spPr>
          <a:xfrm>
            <a:off x="-25" y="0"/>
            <a:ext cx="9144000" cy="630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16" name="Google Shape;616;p24"/>
          <p:cNvGrpSpPr/>
          <p:nvPr/>
        </p:nvGrpSpPr>
        <p:grpSpPr>
          <a:xfrm>
            <a:off x="344975" y="923325"/>
            <a:ext cx="948675" cy="958125"/>
            <a:chOff x="-1042825" y="1873925"/>
            <a:chExt cx="948675" cy="958125"/>
          </a:xfrm>
        </p:grpSpPr>
        <p:sp>
          <p:nvSpPr>
            <p:cNvPr id="617" name="Google Shape;617;p24"/>
            <p:cNvSpPr/>
            <p:nvPr/>
          </p:nvSpPr>
          <p:spPr>
            <a:xfrm>
              <a:off x="-1042825" y="187392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24"/>
            <p:cNvSpPr/>
            <p:nvPr/>
          </p:nvSpPr>
          <p:spPr>
            <a:xfrm>
              <a:off x="-768400" y="187392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24"/>
            <p:cNvSpPr/>
            <p:nvPr/>
          </p:nvSpPr>
          <p:spPr>
            <a:xfrm>
              <a:off x="-493975" y="187392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24"/>
            <p:cNvSpPr/>
            <p:nvPr/>
          </p:nvSpPr>
          <p:spPr>
            <a:xfrm>
              <a:off x="-219550" y="187392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24"/>
            <p:cNvSpPr/>
            <p:nvPr/>
          </p:nvSpPr>
          <p:spPr>
            <a:xfrm>
              <a:off x="-1042825" y="215150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24"/>
            <p:cNvSpPr/>
            <p:nvPr/>
          </p:nvSpPr>
          <p:spPr>
            <a:xfrm>
              <a:off x="-1042825" y="242907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24"/>
            <p:cNvSpPr/>
            <p:nvPr/>
          </p:nvSpPr>
          <p:spPr>
            <a:xfrm>
              <a:off x="-1042825" y="270665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24"/>
            <p:cNvSpPr/>
            <p:nvPr/>
          </p:nvSpPr>
          <p:spPr>
            <a:xfrm>
              <a:off x="-768400" y="215150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24"/>
            <p:cNvSpPr/>
            <p:nvPr/>
          </p:nvSpPr>
          <p:spPr>
            <a:xfrm>
              <a:off x="-493975" y="215150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24"/>
            <p:cNvSpPr/>
            <p:nvPr/>
          </p:nvSpPr>
          <p:spPr>
            <a:xfrm>
              <a:off x="-219550" y="215150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24"/>
            <p:cNvSpPr/>
            <p:nvPr/>
          </p:nvSpPr>
          <p:spPr>
            <a:xfrm>
              <a:off x="-768400" y="242907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24"/>
            <p:cNvSpPr/>
            <p:nvPr/>
          </p:nvSpPr>
          <p:spPr>
            <a:xfrm>
              <a:off x="-493975" y="242907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24"/>
            <p:cNvSpPr/>
            <p:nvPr/>
          </p:nvSpPr>
          <p:spPr>
            <a:xfrm>
              <a:off x="-219550" y="242907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24"/>
            <p:cNvSpPr/>
            <p:nvPr/>
          </p:nvSpPr>
          <p:spPr>
            <a:xfrm>
              <a:off x="-768400" y="270665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24"/>
            <p:cNvSpPr/>
            <p:nvPr/>
          </p:nvSpPr>
          <p:spPr>
            <a:xfrm>
              <a:off x="-493975" y="270665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24"/>
            <p:cNvSpPr/>
            <p:nvPr/>
          </p:nvSpPr>
          <p:spPr>
            <a:xfrm>
              <a:off x="-219550" y="270665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33" name="Google Shape;633;p24"/>
          <p:cNvGrpSpPr/>
          <p:nvPr/>
        </p:nvGrpSpPr>
        <p:grpSpPr>
          <a:xfrm>
            <a:off x="3700800" y="3017750"/>
            <a:ext cx="948675" cy="958125"/>
            <a:chOff x="-1042825" y="1873925"/>
            <a:chExt cx="948675" cy="958125"/>
          </a:xfrm>
        </p:grpSpPr>
        <p:sp>
          <p:nvSpPr>
            <p:cNvPr id="634" name="Google Shape;634;p24"/>
            <p:cNvSpPr/>
            <p:nvPr/>
          </p:nvSpPr>
          <p:spPr>
            <a:xfrm>
              <a:off x="-1042825" y="187392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24"/>
            <p:cNvSpPr/>
            <p:nvPr/>
          </p:nvSpPr>
          <p:spPr>
            <a:xfrm>
              <a:off x="-768400" y="187392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24"/>
            <p:cNvSpPr/>
            <p:nvPr/>
          </p:nvSpPr>
          <p:spPr>
            <a:xfrm>
              <a:off x="-493975" y="187392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24"/>
            <p:cNvSpPr/>
            <p:nvPr/>
          </p:nvSpPr>
          <p:spPr>
            <a:xfrm>
              <a:off x="-219550" y="187392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24"/>
            <p:cNvSpPr/>
            <p:nvPr/>
          </p:nvSpPr>
          <p:spPr>
            <a:xfrm>
              <a:off x="-1042825" y="215150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24"/>
            <p:cNvSpPr/>
            <p:nvPr/>
          </p:nvSpPr>
          <p:spPr>
            <a:xfrm>
              <a:off x="-1042825" y="242907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24"/>
            <p:cNvSpPr/>
            <p:nvPr/>
          </p:nvSpPr>
          <p:spPr>
            <a:xfrm>
              <a:off x="-1042825" y="270665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24"/>
            <p:cNvSpPr/>
            <p:nvPr/>
          </p:nvSpPr>
          <p:spPr>
            <a:xfrm>
              <a:off x="-768400" y="215150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24"/>
            <p:cNvSpPr/>
            <p:nvPr/>
          </p:nvSpPr>
          <p:spPr>
            <a:xfrm>
              <a:off x="-493975" y="215150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24"/>
            <p:cNvSpPr/>
            <p:nvPr/>
          </p:nvSpPr>
          <p:spPr>
            <a:xfrm>
              <a:off x="-219550" y="215150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24"/>
            <p:cNvSpPr/>
            <p:nvPr/>
          </p:nvSpPr>
          <p:spPr>
            <a:xfrm>
              <a:off x="-768400" y="242907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24"/>
            <p:cNvSpPr/>
            <p:nvPr/>
          </p:nvSpPr>
          <p:spPr>
            <a:xfrm>
              <a:off x="-493975" y="242907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24"/>
            <p:cNvSpPr/>
            <p:nvPr/>
          </p:nvSpPr>
          <p:spPr>
            <a:xfrm>
              <a:off x="-219550" y="242907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24"/>
            <p:cNvSpPr/>
            <p:nvPr/>
          </p:nvSpPr>
          <p:spPr>
            <a:xfrm>
              <a:off x="-768400" y="270665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24"/>
            <p:cNvSpPr/>
            <p:nvPr/>
          </p:nvSpPr>
          <p:spPr>
            <a:xfrm>
              <a:off x="-493975" y="270665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24"/>
            <p:cNvSpPr/>
            <p:nvPr/>
          </p:nvSpPr>
          <p:spPr>
            <a:xfrm>
              <a:off x="-219550" y="270665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50" name="Google Shape;650;p24"/>
          <p:cNvSpPr txBox="1"/>
          <p:nvPr>
            <p:ph type="ctrTitle"/>
          </p:nvPr>
        </p:nvSpPr>
        <p:spPr>
          <a:xfrm>
            <a:off x="677679" y="1449050"/>
            <a:ext cx="41223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651" name="Google Shape;651;p24"/>
          <p:cNvSpPr txBox="1"/>
          <p:nvPr>
            <p:ph idx="1" type="subTitle"/>
          </p:nvPr>
        </p:nvSpPr>
        <p:spPr>
          <a:xfrm>
            <a:off x="677675" y="3538600"/>
            <a:ext cx="41223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652" name="Google Shape;652;p24"/>
          <p:cNvSpPr/>
          <p:nvPr/>
        </p:nvSpPr>
        <p:spPr>
          <a:xfrm>
            <a:off x="0" y="4406500"/>
            <a:ext cx="4500600" cy="7371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3" name="Google Shape;653;p24"/>
          <p:cNvSpPr/>
          <p:nvPr/>
        </p:nvSpPr>
        <p:spPr>
          <a:xfrm>
            <a:off x="-25" y="630600"/>
            <a:ext cx="9144000" cy="49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54" name="Google Shape;654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4527" y="74915"/>
            <a:ext cx="3044076" cy="502925"/>
          </a:xfrm>
          <a:prstGeom prst="rect">
            <a:avLst/>
          </a:prstGeom>
          <a:noFill/>
          <a:ln>
            <a:noFill/>
          </a:ln>
        </p:spPr>
      </p:pic>
      <p:sp>
        <p:nvSpPr>
          <p:cNvPr id="655" name="Google Shape;655;p24"/>
          <p:cNvSpPr txBox="1"/>
          <p:nvPr>
            <p:ph idx="12" type="sldNum"/>
          </p:nvPr>
        </p:nvSpPr>
        <p:spPr>
          <a:xfrm>
            <a:off x="8464684" y="12957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">
  <p:cSld name="TITLE_1"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25"/>
          <p:cNvSpPr/>
          <p:nvPr/>
        </p:nvSpPr>
        <p:spPr>
          <a:xfrm>
            <a:off x="75" y="3399425"/>
            <a:ext cx="9144000" cy="1744200"/>
          </a:xfrm>
          <a:prstGeom prst="rect">
            <a:avLst/>
          </a:prstGeom>
          <a:solidFill>
            <a:srgbClr val="F2DADA">
              <a:alpha val="284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58" name="Google Shape;658;p25"/>
          <p:cNvGrpSpPr/>
          <p:nvPr/>
        </p:nvGrpSpPr>
        <p:grpSpPr>
          <a:xfrm>
            <a:off x="337900" y="1004825"/>
            <a:ext cx="948675" cy="958125"/>
            <a:chOff x="-1042825" y="1873925"/>
            <a:chExt cx="948675" cy="958125"/>
          </a:xfrm>
        </p:grpSpPr>
        <p:sp>
          <p:nvSpPr>
            <p:cNvPr id="659" name="Google Shape;659;p25"/>
            <p:cNvSpPr/>
            <p:nvPr/>
          </p:nvSpPr>
          <p:spPr>
            <a:xfrm>
              <a:off x="-1042825" y="187392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25"/>
            <p:cNvSpPr/>
            <p:nvPr/>
          </p:nvSpPr>
          <p:spPr>
            <a:xfrm>
              <a:off x="-768400" y="187392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25"/>
            <p:cNvSpPr/>
            <p:nvPr/>
          </p:nvSpPr>
          <p:spPr>
            <a:xfrm>
              <a:off x="-493975" y="187392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25"/>
            <p:cNvSpPr/>
            <p:nvPr/>
          </p:nvSpPr>
          <p:spPr>
            <a:xfrm>
              <a:off x="-219550" y="187392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25"/>
            <p:cNvSpPr/>
            <p:nvPr/>
          </p:nvSpPr>
          <p:spPr>
            <a:xfrm>
              <a:off x="-1042825" y="215150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25"/>
            <p:cNvSpPr/>
            <p:nvPr/>
          </p:nvSpPr>
          <p:spPr>
            <a:xfrm>
              <a:off x="-1042825" y="242907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25"/>
            <p:cNvSpPr/>
            <p:nvPr/>
          </p:nvSpPr>
          <p:spPr>
            <a:xfrm>
              <a:off x="-1042825" y="270665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25"/>
            <p:cNvSpPr/>
            <p:nvPr/>
          </p:nvSpPr>
          <p:spPr>
            <a:xfrm>
              <a:off x="-768400" y="215150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25"/>
            <p:cNvSpPr/>
            <p:nvPr/>
          </p:nvSpPr>
          <p:spPr>
            <a:xfrm>
              <a:off x="-493975" y="215150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25"/>
            <p:cNvSpPr/>
            <p:nvPr/>
          </p:nvSpPr>
          <p:spPr>
            <a:xfrm>
              <a:off x="-219550" y="215150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25"/>
            <p:cNvSpPr/>
            <p:nvPr/>
          </p:nvSpPr>
          <p:spPr>
            <a:xfrm>
              <a:off x="-768400" y="242907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25"/>
            <p:cNvSpPr/>
            <p:nvPr/>
          </p:nvSpPr>
          <p:spPr>
            <a:xfrm>
              <a:off x="-493975" y="242907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25"/>
            <p:cNvSpPr/>
            <p:nvPr/>
          </p:nvSpPr>
          <p:spPr>
            <a:xfrm>
              <a:off x="-219550" y="242907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25"/>
            <p:cNvSpPr/>
            <p:nvPr/>
          </p:nvSpPr>
          <p:spPr>
            <a:xfrm>
              <a:off x="-768400" y="270665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25"/>
            <p:cNvSpPr/>
            <p:nvPr/>
          </p:nvSpPr>
          <p:spPr>
            <a:xfrm>
              <a:off x="-493975" y="270665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25"/>
            <p:cNvSpPr/>
            <p:nvPr/>
          </p:nvSpPr>
          <p:spPr>
            <a:xfrm>
              <a:off x="-219550" y="270665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75" name="Google Shape;675;p25"/>
          <p:cNvSpPr txBox="1"/>
          <p:nvPr>
            <p:ph type="ctrTitle"/>
          </p:nvPr>
        </p:nvSpPr>
        <p:spPr>
          <a:xfrm>
            <a:off x="713100" y="1055750"/>
            <a:ext cx="4122300" cy="90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676" name="Google Shape;676;p25"/>
          <p:cNvSpPr txBox="1"/>
          <p:nvPr/>
        </p:nvSpPr>
        <p:spPr>
          <a:xfrm>
            <a:off x="720025" y="3554363"/>
            <a:ext cx="3428100" cy="6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CREDITS: This presentation template was created by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Muli"/>
                <a:ea typeface="Muli"/>
                <a:cs typeface="Muli"/>
                <a:sym typeface="Muli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, including icons by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Muli"/>
                <a:ea typeface="Muli"/>
                <a:cs typeface="Muli"/>
                <a:sym typeface="Muli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, and infographics &amp; images by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Muli"/>
                <a:ea typeface="Muli"/>
                <a:cs typeface="Muli"/>
                <a:sym typeface="Mul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0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. </a:t>
            </a:r>
            <a:endParaRPr sz="100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677" name="Google Shape;677;p25"/>
          <p:cNvSpPr/>
          <p:nvPr/>
        </p:nvSpPr>
        <p:spPr>
          <a:xfrm>
            <a:off x="-25" y="0"/>
            <a:ext cx="9144000" cy="630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8" name="Google Shape;678;p25"/>
          <p:cNvSpPr/>
          <p:nvPr/>
        </p:nvSpPr>
        <p:spPr>
          <a:xfrm>
            <a:off x="-25" y="630600"/>
            <a:ext cx="9144000" cy="49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79" name="Google Shape;679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4527" y="74915"/>
            <a:ext cx="3044076" cy="502925"/>
          </a:xfrm>
          <a:prstGeom prst="rect">
            <a:avLst/>
          </a:prstGeom>
          <a:noFill/>
          <a:ln>
            <a:noFill/>
          </a:ln>
        </p:spPr>
      </p:pic>
      <p:sp>
        <p:nvSpPr>
          <p:cNvPr id="680" name="Google Shape;680;p25"/>
          <p:cNvSpPr txBox="1"/>
          <p:nvPr>
            <p:ph idx="12" type="sldNum"/>
          </p:nvPr>
        </p:nvSpPr>
        <p:spPr>
          <a:xfrm>
            <a:off x="8464684" y="12957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2" name="Google Shape;682;p26"/>
          <p:cNvGrpSpPr/>
          <p:nvPr/>
        </p:nvGrpSpPr>
        <p:grpSpPr>
          <a:xfrm>
            <a:off x="5428006" y="3407527"/>
            <a:ext cx="1625744" cy="1642035"/>
            <a:chOff x="-1042825" y="1873925"/>
            <a:chExt cx="948675" cy="958125"/>
          </a:xfrm>
        </p:grpSpPr>
        <p:sp>
          <p:nvSpPr>
            <p:cNvPr id="683" name="Google Shape;683;p26"/>
            <p:cNvSpPr/>
            <p:nvPr/>
          </p:nvSpPr>
          <p:spPr>
            <a:xfrm>
              <a:off x="-1042825" y="187392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26"/>
            <p:cNvSpPr/>
            <p:nvPr/>
          </p:nvSpPr>
          <p:spPr>
            <a:xfrm>
              <a:off x="-768400" y="187392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26"/>
            <p:cNvSpPr/>
            <p:nvPr/>
          </p:nvSpPr>
          <p:spPr>
            <a:xfrm>
              <a:off x="-493975" y="187392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26"/>
            <p:cNvSpPr/>
            <p:nvPr/>
          </p:nvSpPr>
          <p:spPr>
            <a:xfrm>
              <a:off x="-219550" y="187392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26"/>
            <p:cNvSpPr/>
            <p:nvPr/>
          </p:nvSpPr>
          <p:spPr>
            <a:xfrm>
              <a:off x="-1042825" y="215150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26"/>
            <p:cNvSpPr/>
            <p:nvPr/>
          </p:nvSpPr>
          <p:spPr>
            <a:xfrm>
              <a:off x="-1042825" y="242907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26"/>
            <p:cNvSpPr/>
            <p:nvPr/>
          </p:nvSpPr>
          <p:spPr>
            <a:xfrm>
              <a:off x="-1042825" y="270665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26"/>
            <p:cNvSpPr/>
            <p:nvPr/>
          </p:nvSpPr>
          <p:spPr>
            <a:xfrm>
              <a:off x="-768400" y="215150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26"/>
            <p:cNvSpPr/>
            <p:nvPr/>
          </p:nvSpPr>
          <p:spPr>
            <a:xfrm>
              <a:off x="-493975" y="215150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26"/>
            <p:cNvSpPr/>
            <p:nvPr/>
          </p:nvSpPr>
          <p:spPr>
            <a:xfrm>
              <a:off x="-219550" y="215150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26"/>
            <p:cNvSpPr/>
            <p:nvPr/>
          </p:nvSpPr>
          <p:spPr>
            <a:xfrm>
              <a:off x="-768400" y="242907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26"/>
            <p:cNvSpPr/>
            <p:nvPr/>
          </p:nvSpPr>
          <p:spPr>
            <a:xfrm>
              <a:off x="-493975" y="242907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26"/>
            <p:cNvSpPr/>
            <p:nvPr/>
          </p:nvSpPr>
          <p:spPr>
            <a:xfrm>
              <a:off x="-219550" y="242907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26"/>
            <p:cNvSpPr/>
            <p:nvPr/>
          </p:nvSpPr>
          <p:spPr>
            <a:xfrm>
              <a:off x="-768400" y="270665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26"/>
            <p:cNvSpPr/>
            <p:nvPr/>
          </p:nvSpPr>
          <p:spPr>
            <a:xfrm>
              <a:off x="-493975" y="270665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26"/>
            <p:cNvSpPr/>
            <p:nvPr/>
          </p:nvSpPr>
          <p:spPr>
            <a:xfrm>
              <a:off x="-219550" y="270665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99" name="Google Shape;699;p26"/>
          <p:cNvSpPr/>
          <p:nvPr/>
        </p:nvSpPr>
        <p:spPr>
          <a:xfrm>
            <a:off x="7159900" y="1977150"/>
            <a:ext cx="1984200" cy="1339500"/>
          </a:xfrm>
          <a:prstGeom prst="rect">
            <a:avLst/>
          </a:prstGeom>
          <a:solidFill>
            <a:srgbClr val="F2DADA">
              <a:alpha val="284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0" name="Google Shape;700;p26"/>
          <p:cNvSpPr/>
          <p:nvPr/>
        </p:nvSpPr>
        <p:spPr>
          <a:xfrm>
            <a:off x="0" y="-3200"/>
            <a:ext cx="758700" cy="5143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1" name="Google Shape;701;p26"/>
          <p:cNvSpPr/>
          <p:nvPr/>
        </p:nvSpPr>
        <p:spPr>
          <a:xfrm flipH="1" rot="10800000">
            <a:off x="8151938" y="988650"/>
            <a:ext cx="992100" cy="988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2" name="Google Shape;702;p26"/>
          <p:cNvSpPr/>
          <p:nvPr/>
        </p:nvSpPr>
        <p:spPr>
          <a:xfrm>
            <a:off x="7159900" y="3316694"/>
            <a:ext cx="1984200" cy="1823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3" name="Google Shape;703;p26"/>
          <p:cNvSpPr txBox="1"/>
          <p:nvPr>
            <p:ph type="title"/>
          </p:nvPr>
        </p:nvSpPr>
        <p:spPr>
          <a:xfrm>
            <a:off x="1098125" y="1897625"/>
            <a:ext cx="3152400" cy="66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704" name="Google Shape;704;p26"/>
          <p:cNvSpPr txBox="1"/>
          <p:nvPr>
            <p:ph idx="1" type="subTitle"/>
          </p:nvPr>
        </p:nvSpPr>
        <p:spPr>
          <a:xfrm>
            <a:off x="1111600" y="2565725"/>
            <a:ext cx="31389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8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8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8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8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8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8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8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800"/>
              </a:spcBef>
              <a:spcAft>
                <a:spcPts val="800"/>
              </a:spcAft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05" name="Google Shape;705;p26"/>
          <p:cNvSpPr txBox="1"/>
          <p:nvPr>
            <p:ph hasCustomPrompt="1" idx="2" type="title"/>
          </p:nvPr>
        </p:nvSpPr>
        <p:spPr>
          <a:xfrm>
            <a:off x="1242014" y="1118525"/>
            <a:ext cx="816000" cy="779100"/>
          </a:xfrm>
          <a:prstGeom prst="rect">
            <a:avLst/>
          </a:prstGeom>
          <a:solidFill>
            <a:schemeClr val="accent5"/>
          </a:solidFill>
        </p:spPr>
        <p:txBody>
          <a:bodyPr anchorCtr="0" anchor="ctr" bIns="91425" lIns="0" spcFirstLastPara="1" rIns="0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b="1" sz="18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b="1" sz="18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b="1" sz="18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b="1" sz="18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b="1" sz="18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b="1" sz="18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b="1" sz="18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b="1" sz="18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b="1" sz="1800">
                <a:solidFill>
                  <a:srgbClr val="FFFFFF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06" name="Google Shape;706;p26"/>
          <p:cNvSpPr/>
          <p:nvPr/>
        </p:nvSpPr>
        <p:spPr>
          <a:xfrm flipH="1" rot="10800000">
            <a:off x="7159888" y="3312539"/>
            <a:ext cx="992100" cy="988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7" name="Google Shape;707;p26"/>
          <p:cNvSpPr/>
          <p:nvPr/>
        </p:nvSpPr>
        <p:spPr>
          <a:xfrm>
            <a:off x="-25" y="0"/>
            <a:ext cx="9144000" cy="630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8" name="Google Shape;708;p26"/>
          <p:cNvSpPr/>
          <p:nvPr/>
        </p:nvSpPr>
        <p:spPr>
          <a:xfrm>
            <a:off x="-25" y="630600"/>
            <a:ext cx="9144000" cy="49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09" name="Google Shape;709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4527" y="74915"/>
            <a:ext cx="3044076" cy="502925"/>
          </a:xfrm>
          <a:prstGeom prst="rect">
            <a:avLst/>
          </a:prstGeom>
          <a:noFill/>
          <a:ln>
            <a:noFill/>
          </a:ln>
        </p:spPr>
      </p:pic>
      <p:sp>
        <p:nvSpPr>
          <p:cNvPr id="710" name="Google Shape;710;p26"/>
          <p:cNvSpPr txBox="1"/>
          <p:nvPr>
            <p:ph idx="12" type="sldNum"/>
          </p:nvPr>
        </p:nvSpPr>
        <p:spPr>
          <a:xfrm>
            <a:off x="8464684" y="12957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27"/>
          <p:cNvSpPr/>
          <p:nvPr/>
        </p:nvSpPr>
        <p:spPr>
          <a:xfrm>
            <a:off x="0" y="4586550"/>
            <a:ext cx="572700" cy="5727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3" name="Google Shape;713;p27"/>
          <p:cNvSpPr/>
          <p:nvPr/>
        </p:nvSpPr>
        <p:spPr>
          <a:xfrm>
            <a:off x="8606525" y="4604100"/>
            <a:ext cx="537600" cy="537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4" name="Google Shape;714;p27"/>
          <p:cNvSpPr/>
          <p:nvPr/>
        </p:nvSpPr>
        <p:spPr>
          <a:xfrm>
            <a:off x="8606525" y="4066500"/>
            <a:ext cx="537600" cy="537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5" name="Google Shape;715;p27"/>
          <p:cNvSpPr/>
          <p:nvPr/>
        </p:nvSpPr>
        <p:spPr>
          <a:xfrm>
            <a:off x="8068925" y="4604100"/>
            <a:ext cx="537600" cy="537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6" name="Google Shape;716;p27"/>
          <p:cNvSpPr/>
          <p:nvPr/>
        </p:nvSpPr>
        <p:spPr>
          <a:xfrm>
            <a:off x="8303300" y="3763275"/>
            <a:ext cx="303300" cy="303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7" name="Google Shape;717;p27"/>
          <p:cNvSpPr txBox="1"/>
          <p:nvPr>
            <p:ph type="title"/>
          </p:nvPr>
        </p:nvSpPr>
        <p:spPr>
          <a:xfrm>
            <a:off x="705838" y="810775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18" name="Google Shape;718;p27"/>
          <p:cNvSpPr txBox="1"/>
          <p:nvPr>
            <p:ph idx="1" type="body"/>
          </p:nvPr>
        </p:nvSpPr>
        <p:spPr>
          <a:xfrm>
            <a:off x="705838" y="1440300"/>
            <a:ext cx="7717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1pPr>
            <a:lvl2pPr indent="-304800" lvl="1" marL="914400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2pPr>
            <a:lvl3pPr indent="-304800" lvl="2" marL="1371600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3pPr>
            <a:lvl4pPr indent="-304800" lvl="3" marL="1828800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4pPr>
            <a:lvl5pPr indent="-304800" lvl="4" marL="2286000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5pPr>
            <a:lvl6pPr indent="-304800" lvl="5" marL="2743200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6pPr>
            <a:lvl7pPr indent="-304800" lvl="6" marL="3200400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7pPr>
            <a:lvl8pPr indent="-304800" lvl="7" marL="3657600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8pPr>
            <a:lvl9pPr indent="-304800" lvl="8" marL="4114800" rtl="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19" name="Google Shape;719;p27"/>
          <p:cNvSpPr/>
          <p:nvPr/>
        </p:nvSpPr>
        <p:spPr>
          <a:xfrm>
            <a:off x="-25" y="0"/>
            <a:ext cx="9144000" cy="630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0" name="Google Shape;720;p27"/>
          <p:cNvSpPr/>
          <p:nvPr/>
        </p:nvSpPr>
        <p:spPr>
          <a:xfrm>
            <a:off x="-25" y="630600"/>
            <a:ext cx="9144000" cy="49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21" name="Google Shape;721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4527" y="74915"/>
            <a:ext cx="3044076" cy="502925"/>
          </a:xfrm>
          <a:prstGeom prst="rect">
            <a:avLst/>
          </a:prstGeom>
          <a:noFill/>
          <a:ln>
            <a:noFill/>
          </a:ln>
        </p:spPr>
      </p:pic>
      <p:sp>
        <p:nvSpPr>
          <p:cNvPr id="722" name="Google Shape;722;p27"/>
          <p:cNvSpPr txBox="1"/>
          <p:nvPr>
            <p:ph idx="12" type="sldNum"/>
          </p:nvPr>
        </p:nvSpPr>
        <p:spPr>
          <a:xfrm>
            <a:off x="8464684" y="12957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4" name="Google Shape;724;p28"/>
          <p:cNvGrpSpPr/>
          <p:nvPr/>
        </p:nvGrpSpPr>
        <p:grpSpPr>
          <a:xfrm>
            <a:off x="7366016" y="787526"/>
            <a:ext cx="1098661" cy="1109605"/>
            <a:chOff x="-1042825" y="1873925"/>
            <a:chExt cx="948675" cy="958125"/>
          </a:xfrm>
        </p:grpSpPr>
        <p:sp>
          <p:nvSpPr>
            <p:cNvPr id="725" name="Google Shape;725;p28"/>
            <p:cNvSpPr/>
            <p:nvPr/>
          </p:nvSpPr>
          <p:spPr>
            <a:xfrm>
              <a:off x="-1042825" y="1873925"/>
              <a:ext cx="125400" cy="125400"/>
            </a:xfrm>
            <a:prstGeom prst="ellipse">
              <a:avLst/>
            </a:prstGeom>
            <a:solidFill>
              <a:srgbClr val="F2DADA">
                <a:alpha val="55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28"/>
            <p:cNvSpPr/>
            <p:nvPr/>
          </p:nvSpPr>
          <p:spPr>
            <a:xfrm>
              <a:off x="-768400" y="1873925"/>
              <a:ext cx="125400" cy="125400"/>
            </a:xfrm>
            <a:prstGeom prst="ellipse">
              <a:avLst/>
            </a:prstGeom>
            <a:solidFill>
              <a:srgbClr val="F2DADA">
                <a:alpha val="55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28"/>
            <p:cNvSpPr/>
            <p:nvPr/>
          </p:nvSpPr>
          <p:spPr>
            <a:xfrm>
              <a:off x="-493975" y="1873925"/>
              <a:ext cx="125400" cy="125400"/>
            </a:xfrm>
            <a:prstGeom prst="ellipse">
              <a:avLst/>
            </a:prstGeom>
            <a:solidFill>
              <a:srgbClr val="F2DADA">
                <a:alpha val="55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28"/>
            <p:cNvSpPr/>
            <p:nvPr/>
          </p:nvSpPr>
          <p:spPr>
            <a:xfrm>
              <a:off x="-219550" y="1873925"/>
              <a:ext cx="125400" cy="125400"/>
            </a:xfrm>
            <a:prstGeom prst="ellipse">
              <a:avLst/>
            </a:prstGeom>
            <a:solidFill>
              <a:srgbClr val="F2DADA">
                <a:alpha val="55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28"/>
            <p:cNvSpPr/>
            <p:nvPr/>
          </p:nvSpPr>
          <p:spPr>
            <a:xfrm>
              <a:off x="-1042825" y="2151500"/>
              <a:ext cx="125400" cy="125400"/>
            </a:xfrm>
            <a:prstGeom prst="ellipse">
              <a:avLst/>
            </a:prstGeom>
            <a:solidFill>
              <a:srgbClr val="F2DADA">
                <a:alpha val="55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28"/>
            <p:cNvSpPr/>
            <p:nvPr/>
          </p:nvSpPr>
          <p:spPr>
            <a:xfrm>
              <a:off x="-1042825" y="2429075"/>
              <a:ext cx="125400" cy="125400"/>
            </a:xfrm>
            <a:prstGeom prst="ellipse">
              <a:avLst/>
            </a:prstGeom>
            <a:solidFill>
              <a:srgbClr val="F2DADA">
                <a:alpha val="55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28"/>
            <p:cNvSpPr/>
            <p:nvPr/>
          </p:nvSpPr>
          <p:spPr>
            <a:xfrm>
              <a:off x="-1042825" y="2706650"/>
              <a:ext cx="125400" cy="125400"/>
            </a:xfrm>
            <a:prstGeom prst="ellipse">
              <a:avLst/>
            </a:prstGeom>
            <a:solidFill>
              <a:srgbClr val="F2DADA">
                <a:alpha val="55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28"/>
            <p:cNvSpPr/>
            <p:nvPr/>
          </p:nvSpPr>
          <p:spPr>
            <a:xfrm>
              <a:off x="-768400" y="2151500"/>
              <a:ext cx="125400" cy="125400"/>
            </a:xfrm>
            <a:prstGeom prst="ellipse">
              <a:avLst/>
            </a:prstGeom>
            <a:solidFill>
              <a:srgbClr val="F2DADA">
                <a:alpha val="55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28"/>
            <p:cNvSpPr/>
            <p:nvPr/>
          </p:nvSpPr>
          <p:spPr>
            <a:xfrm>
              <a:off x="-493975" y="2151500"/>
              <a:ext cx="125400" cy="125400"/>
            </a:xfrm>
            <a:prstGeom prst="ellipse">
              <a:avLst/>
            </a:prstGeom>
            <a:solidFill>
              <a:srgbClr val="F2DADA">
                <a:alpha val="55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28"/>
            <p:cNvSpPr/>
            <p:nvPr/>
          </p:nvSpPr>
          <p:spPr>
            <a:xfrm>
              <a:off x="-219550" y="2151500"/>
              <a:ext cx="125400" cy="125400"/>
            </a:xfrm>
            <a:prstGeom prst="ellipse">
              <a:avLst/>
            </a:prstGeom>
            <a:solidFill>
              <a:srgbClr val="F2DADA">
                <a:alpha val="55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28"/>
            <p:cNvSpPr/>
            <p:nvPr/>
          </p:nvSpPr>
          <p:spPr>
            <a:xfrm>
              <a:off x="-768400" y="2429075"/>
              <a:ext cx="125400" cy="125400"/>
            </a:xfrm>
            <a:prstGeom prst="ellipse">
              <a:avLst/>
            </a:prstGeom>
            <a:solidFill>
              <a:srgbClr val="F2DADA">
                <a:alpha val="55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28"/>
            <p:cNvSpPr/>
            <p:nvPr/>
          </p:nvSpPr>
          <p:spPr>
            <a:xfrm>
              <a:off x="-493975" y="2429075"/>
              <a:ext cx="125400" cy="125400"/>
            </a:xfrm>
            <a:prstGeom prst="ellipse">
              <a:avLst/>
            </a:prstGeom>
            <a:solidFill>
              <a:srgbClr val="F2DADA">
                <a:alpha val="55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28"/>
            <p:cNvSpPr/>
            <p:nvPr/>
          </p:nvSpPr>
          <p:spPr>
            <a:xfrm>
              <a:off x="-219550" y="2429075"/>
              <a:ext cx="125400" cy="125400"/>
            </a:xfrm>
            <a:prstGeom prst="ellipse">
              <a:avLst/>
            </a:prstGeom>
            <a:solidFill>
              <a:srgbClr val="F2DADA">
                <a:alpha val="55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28"/>
            <p:cNvSpPr/>
            <p:nvPr/>
          </p:nvSpPr>
          <p:spPr>
            <a:xfrm>
              <a:off x="-768400" y="2706650"/>
              <a:ext cx="125400" cy="125400"/>
            </a:xfrm>
            <a:prstGeom prst="ellipse">
              <a:avLst/>
            </a:prstGeom>
            <a:solidFill>
              <a:srgbClr val="F2DADA">
                <a:alpha val="55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28"/>
            <p:cNvSpPr/>
            <p:nvPr/>
          </p:nvSpPr>
          <p:spPr>
            <a:xfrm>
              <a:off x="-493975" y="2706650"/>
              <a:ext cx="125400" cy="125400"/>
            </a:xfrm>
            <a:prstGeom prst="ellipse">
              <a:avLst/>
            </a:prstGeom>
            <a:solidFill>
              <a:srgbClr val="F2DADA">
                <a:alpha val="55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28"/>
            <p:cNvSpPr/>
            <p:nvPr/>
          </p:nvSpPr>
          <p:spPr>
            <a:xfrm>
              <a:off x="-219550" y="2706650"/>
              <a:ext cx="125400" cy="125400"/>
            </a:xfrm>
            <a:prstGeom prst="ellipse">
              <a:avLst/>
            </a:prstGeom>
            <a:solidFill>
              <a:srgbClr val="F2DADA">
                <a:alpha val="55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41" name="Google Shape;741;p28"/>
          <p:cNvSpPr/>
          <p:nvPr/>
        </p:nvSpPr>
        <p:spPr>
          <a:xfrm>
            <a:off x="0" y="0"/>
            <a:ext cx="1889700" cy="1889700"/>
          </a:xfrm>
          <a:prstGeom prst="rect">
            <a:avLst/>
          </a:prstGeom>
          <a:solidFill>
            <a:srgbClr val="F2DADA">
              <a:alpha val="284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42" name="Google Shape;742;p28"/>
          <p:cNvGrpSpPr/>
          <p:nvPr/>
        </p:nvGrpSpPr>
        <p:grpSpPr>
          <a:xfrm flipH="1">
            <a:off x="8005353" y="4574039"/>
            <a:ext cx="1138602" cy="569301"/>
            <a:chOff x="0" y="4292400"/>
            <a:chExt cx="1702200" cy="851100"/>
          </a:xfrm>
        </p:grpSpPr>
        <p:sp>
          <p:nvSpPr>
            <p:cNvPr id="743" name="Google Shape;743;p28"/>
            <p:cNvSpPr/>
            <p:nvPr/>
          </p:nvSpPr>
          <p:spPr>
            <a:xfrm>
              <a:off x="0" y="4292400"/>
              <a:ext cx="851100" cy="8511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28"/>
            <p:cNvSpPr/>
            <p:nvPr/>
          </p:nvSpPr>
          <p:spPr>
            <a:xfrm>
              <a:off x="851100" y="4292400"/>
              <a:ext cx="851100" cy="851100"/>
            </a:xfrm>
            <a:prstGeom prst="rect">
              <a:avLst/>
            </a:prstGeom>
            <a:solidFill>
              <a:srgbClr val="2634F9">
                <a:alpha val="30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45" name="Google Shape;745;p28"/>
          <p:cNvSpPr txBox="1"/>
          <p:nvPr>
            <p:ph type="title"/>
          </p:nvPr>
        </p:nvSpPr>
        <p:spPr>
          <a:xfrm>
            <a:off x="713075" y="932800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46" name="Google Shape;746;p28"/>
          <p:cNvSpPr txBox="1"/>
          <p:nvPr>
            <p:ph idx="1" type="body"/>
          </p:nvPr>
        </p:nvSpPr>
        <p:spPr>
          <a:xfrm>
            <a:off x="713100" y="3602175"/>
            <a:ext cx="3623100" cy="100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47" name="Google Shape;747;p28"/>
          <p:cNvSpPr txBox="1"/>
          <p:nvPr>
            <p:ph idx="2" type="body"/>
          </p:nvPr>
        </p:nvSpPr>
        <p:spPr>
          <a:xfrm>
            <a:off x="4807875" y="3601975"/>
            <a:ext cx="3623100" cy="100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48" name="Google Shape;748;p28"/>
          <p:cNvSpPr txBox="1"/>
          <p:nvPr>
            <p:ph idx="3" type="subTitle"/>
          </p:nvPr>
        </p:nvSpPr>
        <p:spPr>
          <a:xfrm>
            <a:off x="724425" y="3259875"/>
            <a:ext cx="3611700" cy="34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49" name="Google Shape;749;p28"/>
          <p:cNvSpPr txBox="1"/>
          <p:nvPr>
            <p:ph idx="4" type="subTitle"/>
          </p:nvPr>
        </p:nvSpPr>
        <p:spPr>
          <a:xfrm>
            <a:off x="4807875" y="3259875"/>
            <a:ext cx="3623100" cy="34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50" name="Google Shape;750;p28"/>
          <p:cNvSpPr/>
          <p:nvPr/>
        </p:nvSpPr>
        <p:spPr>
          <a:xfrm>
            <a:off x="-25" y="0"/>
            <a:ext cx="9144000" cy="630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1" name="Google Shape;751;p28"/>
          <p:cNvSpPr/>
          <p:nvPr/>
        </p:nvSpPr>
        <p:spPr>
          <a:xfrm>
            <a:off x="-25" y="630600"/>
            <a:ext cx="9144000" cy="49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52" name="Google Shape;752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4527" y="74915"/>
            <a:ext cx="3044076" cy="502925"/>
          </a:xfrm>
          <a:prstGeom prst="rect">
            <a:avLst/>
          </a:prstGeom>
          <a:noFill/>
          <a:ln>
            <a:noFill/>
          </a:ln>
        </p:spPr>
      </p:pic>
      <p:sp>
        <p:nvSpPr>
          <p:cNvPr id="753" name="Google Shape;753;p28"/>
          <p:cNvSpPr txBox="1"/>
          <p:nvPr>
            <p:ph idx="12" type="sldNum"/>
          </p:nvPr>
        </p:nvSpPr>
        <p:spPr>
          <a:xfrm>
            <a:off x="8464684" y="12957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5" name="Google Shape;755;p29"/>
          <p:cNvGrpSpPr/>
          <p:nvPr/>
        </p:nvGrpSpPr>
        <p:grpSpPr>
          <a:xfrm>
            <a:off x="221693" y="854392"/>
            <a:ext cx="901810" cy="910794"/>
            <a:chOff x="-1042825" y="1873925"/>
            <a:chExt cx="948675" cy="958125"/>
          </a:xfrm>
        </p:grpSpPr>
        <p:sp>
          <p:nvSpPr>
            <p:cNvPr id="756" name="Google Shape;756;p29"/>
            <p:cNvSpPr/>
            <p:nvPr/>
          </p:nvSpPr>
          <p:spPr>
            <a:xfrm>
              <a:off x="-1042825" y="187392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29"/>
            <p:cNvSpPr/>
            <p:nvPr/>
          </p:nvSpPr>
          <p:spPr>
            <a:xfrm>
              <a:off x="-768400" y="187392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29"/>
            <p:cNvSpPr/>
            <p:nvPr/>
          </p:nvSpPr>
          <p:spPr>
            <a:xfrm>
              <a:off x="-493975" y="187392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29"/>
            <p:cNvSpPr/>
            <p:nvPr/>
          </p:nvSpPr>
          <p:spPr>
            <a:xfrm>
              <a:off x="-219550" y="187392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29"/>
            <p:cNvSpPr/>
            <p:nvPr/>
          </p:nvSpPr>
          <p:spPr>
            <a:xfrm>
              <a:off x="-1042825" y="215150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29"/>
            <p:cNvSpPr/>
            <p:nvPr/>
          </p:nvSpPr>
          <p:spPr>
            <a:xfrm>
              <a:off x="-1042825" y="242907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29"/>
            <p:cNvSpPr/>
            <p:nvPr/>
          </p:nvSpPr>
          <p:spPr>
            <a:xfrm>
              <a:off x="-1042825" y="270665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29"/>
            <p:cNvSpPr/>
            <p:nvPr/>
          </p:nvSpPr>
          <p:spPr>
            <a:xfrm>
              <a:off x="-768400" y="215150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29"/>
            <p:cNvSpPr/>
            <p:nvPr/>
          </p:nvSpPr>
          <p:spPr>
            <a:xfrm>
              <a:off x="-493975" y="215150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29"/>
            <p:cNvSpPr/>
            <p:nvPr/>
          </p:nvSpPr>
          <p:spPr>
            <a:xfrm>
              <a:off x="-219550" y="215150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29"/>
            <p:cNvSpPr/>
            <p:nvPr/>
          </p:nvSpPr>
          <p:spPr>
            <a:xfrm>
              <a:off x="-768400" y="242907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29"/>
            <p:cNvSpPr/>
            <p:nvPr/>
          </p:nvSpPr>
          <p:spPr>
            <a:xfrm>
              <a:off x="-493975" y="242907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29"/>
            <p:cNvSpPr/>
            <p:nvPr/>
          </p:nvSpPr>
          <p:spPr>
            <a:xfrm>
              <a:off x="-219550" y="242907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29"/>
            <p:cNvSpPr/>
            <p:nvPr/>
          </p:nvSpPr>
          <p:spPr>
            <a:xfrm>
              <a:off x="-768400" y="270665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29"/>
            <p:cNvSpPr/>
            <p:nvPr/>
          </p:nvSpPr>
          <p:spPr>
            <a:xfrm>
              <a:off x="-493975" y="270665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29"/>
            <p:cNvSpPr/>
            <p:nvPr/>
          </p:nvSpPr>
          <p:spPr>
            <a:xfrm>
              <a:off x="-219550" y="270665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2" name="Google Shape;772;p29"/>
          <p:cNvSpPr/>
          <p:nvPr/>
        </p:nvSpPr>
        <p:spPr>
          <a:xfrm>
            <a:off x="8696400" y="680100"/>
            <a:ext cx="447600" cy="447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3" name="Google Shape;773;p29"/>
          <p:cNvSpPr/>
          <p:nvPr/>
        </p:nvSpPr>
        <p:spPr>
          <a:xfrm>
            <a:off x="8696400" y="1125125"/>
            <a:ext cx="447600" cy="447600"/>
          </a:xfrm>
          <a:prstGeom prst="rect">
            <a:avLst/>
          </a:prstGeom>
          <a:solidFill>
            <a:srgbClr val="2634F9">
              <a:alpha val="530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4" name="Google Shape;774;p29"/>
          <p:cNvSpPr/>
          <p:nvPr/>
        </p:nvSpPr>
        <p:spPr>
          <a:xfrm>
            <a:off x="0" y="4604100"/>
            <a:ext cx="539400" cy="539400"/>
          </a:xfrm>
          <a:prstGeom prst="rect">
            <a:avLst/>
          </a:prstGeom>
          <a:solidFill>
            <a:srgbClr val="F2DADA">
              <a:alpha val="553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5" name="Google Shape;775;p29"/>
          <p:cNvSpPr/>
          <p:nvPr/>
        </p:nvSpPr>
        <p:spPr>
          <a:xfrm>
            <a:off x="539408" y="4604100"/>
            <a:ext cx="539400" cy="539400"/>
          </a:xfrm>
          <a:prstGeom prst="rect">
            <a:avLst/>
          </a:prstGeom>
          <a:solidFill>
            <a:srgbClr val="F2DADA">
              <a:alpha val="284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6" name="Google Shape;776;p29"/>
          <p:cNvSpPr txBox="1"/>
          <p:nvPr>
            <p:ph type="title"/>
          </p:nvPr>
        </p:nvSpPr>
        <p:spPr>
          <a:xfrm>
            <a:off x="713100" y="1062575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77" name="Google Shape;777;p29"/>
          <p:cNvSpPr/>
          <p:nvPr/>
        </p:nvSpPr>
        <p:spPr>
          <a:xfrm>
            <a:off x="-25" y="0"/>
            <a:ext cx="9144000" cy="630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8" name="Google Shape;778;p29"/>
          <p:cNvSpPr/>
          <p:nvPr/>
        </p:nvSpPr>
        <p:spPr>
          <a:xfrm>
            <a:off x="-25" y="630600"/>
            <a:ext cx="9144000" cy="49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79" name="Google Shape;779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4527" y="74915"/>
            <a:ext cx="3044076" cy="502925"/>
          </a:xfrm>
          <a:prstGeom prst="rect">
            <a:avLst/>
          </a:prstGeom>
          <a:noFill/>
          <a:ln>
            <a:noFill/>
          </a:ln>
        </p:spPr>
      </p:pic>
      <p:sp>
        <p:nvSpPr>
          <p:cNvPr id="780" name="Google Shape;780;p29"/>
          <p:cNvSpPr txBox="1"/>
          <p:nvPr>
            <p:ph idx="12" type="sldNum"/>
          </p:nvPr>
        </p:nvSpPr>
        <p:spPr>
          <a:xfrm>
            <a:off x="8464684" y="12957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1"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2" name="Google Shape;782;p30"/>
          <p:cNvGrpSpPr/>
          <p:nvPr/>
        </p:nvGrpSpPr>
        <p:grpSpPr>
          <a:xfrm>
            <a:off x="7987068" y="523180"/>
            <a:ext cx="901810" cy="910794"/>
            <a:chOff x="-1042825" y="1873925"/>
            <a:chExt cx="948675" cy="958125"/>
          </a:xfrm>
        </p:grpSpPr>
        <p:sp>
          <p:nvSpPr>
            <p:cNvPr id="783" name="Google Shape;783;p30"/>
            <p:cNvSpPr/>
            <p:nvPr/>
          </p:nvSpPr>
          <p:spPr>
            <a:xfrm>
              <a:off x="-1042825" y="187392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30"/>
            <p:cNvSpPr/>
            <p:nvPr/>
          </p:nvSpPr>
          <p:spPr>
            <a:xfrm>
              <a:off x="-768400" y="187392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30"/>
            <p:cNvSpPr/>
            <p:nvPr/>
          </p:nvSpPr>
          <p:spPr>
            <a:xfrm>
              <a:off x="-493975" y="187392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30"/>
            <p:cNvSpPr/>
            <p:nvPr/>
          </p:nvSpPr>
          <p:spPr>
            <a:xfrm>
              <a:off x="-219550" y="187392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30"/>
            <p:cNvSpPr/>
            <p:nvPr/>
          </p:nvSpPr>
          <p:spPr>
            <a:xfrm>
              <a:off x="-1042825" y="215150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30"/>
            <p:cNvSpPr/>
            <p:nvPr/>
          </p:nvSpPr>
          <p:spPr>
            <a:xfrm>
              <a:off x="-1042825" y="242907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30"/>
            <p:cNvSpPr/>
            <p:nvPr/>
          </p:nvSpPr>
          <p:spPr>
            <a:xfrm>
              <a:off x="-1042825" y="270665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30"/>
            <p:cNvSpPr/>
            <p:nvPr/>
          </p:nvSpPr>
          <p:spPr>
            <a:xfrm>
              <a:off x="-768400" y="215150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30"/>
            <p:cNvSpPr/>
            <p:nvPr/>
          </p:nvSpPr>
          <p:spPr>
            <a:xfrm>
              <a:off x="-493975" y="215150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30"/>
            <p:cNvSpPr/>
            <p:nvPr/>
          </p:nvSpPr>
          <p:spPr>
            <a:xfrm>
              <a:off x="-219550" y="215150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30"/>
            <p:cNvSpPr/>
            <p:nvPr/>
          </p:nvSpPr>
          <p:spPr>
            <a:xfrm>
              <a:off x="-768400" y="242907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30"/>
            <p:cNvSpPr/>
            <p:nvPr/>
          </p:nvSpPr>
          <p:spPr>
            <a:xfrm>
              <a:off x="-493975" y="242907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30"/>
            <p:cNvSpPr/>
            <p:nvPr/>
          </p:nvSpPr>
          <p:spPr>
            <a:xfrm>
              <a:off x="-219550" y="242907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30"/>
            <p:cNvSpPr/>
            <p:nvPr/>
          </p:nvSpPr>
          <p:spPr>
            <a:xfrm>
              <a:off x="-768400" y="270665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30"/>
            <p:cNvSpPr/>
            <p:nvPr/>
          </p:nvSpPr>
          <p:spPr>
            <a:xfrm>
              <a:off x="-493975" y="270665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30"/>
            <p:cNvSpPr/>
            <p:nvPr/>
          </p:nvSpPr>
          <p:spPr>
            <a:xfrm>
              <a:off x="-219550" y="270665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99" name="Google Shape;799;p30"/>
          <p:cNvSpPr/>
          <p:nvPr/>
        </p:nvSpPr>
        <p:spPr>
          <a:xfrm flipH="1">
            <a:off x="0" y="4250875"/>
            <a:ext cx="447600" cy="447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0" name="Google Shape;800;p30"/>
          <p:cNvSpPr/>
          <p:nvPr/>
        </p:nvSpPr>
        <p:spPr>
          <a:xfrm flipH="1">
            <a:off x="0" y="4695900"/>
            <a:ext cx="447600" cy="447600"/>
          </a:xfrm>
          <a:prstGeom prst="rect">
            <a:avLst/>
          </a:prstGeom>
          <a:solidFill>
            <a:srgbClr val="2634F9">
              <a:alpha val="530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1" name="Google Shape;801;p30"/>
          <p:cNvSpPr/>
          <p:nvPr/>
        </p:nvSpPr>
        <p:spPr>
          <a:xfrm flipH="1">
            <a:off x="447600" y="4695900"/>
            <a:ext cx="447600" cy="447600"/>
          </a:xfrm>
          <a:prstGeom prst="rect">
            <a:avLst/>
          </a:prstGeom>
          <a:solidFill>
            <a:srgbClr val="2634F9">
              <a:alpha val="307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2" name="Google Shape;802;p30"/>
          <p:cNvSpPr/>
          <p:nvPr/>
        </p:nvSpPr>
        <p:spPr>
          <a:xfrm>
            <a:off x="0" y="680100"/>
            <a:ext cx="949500" cy="949500"/>
          </a:xfrm>
          <a:prstGeom prst="rect">
            <a:avLst/>
          </a:prstGeom>
          <a:solidFill>
            <a:srgbClr val="F2DADA">
              <a:alpha val="284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3" name="Google Shape;803;p30"/>
          <p:cNvSpPr txBox="1"/>
          <p:nvPr>
            <p:ph type="title"/>
          </p:nvPr>
        </p:nvSpPr>
        <p:spPr>
          <a:xfrm>
            <a:off x="713075" y="868500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04" name="Google Shape;804;p30"/>
          <p:cNvSpPr/>
          <p:nvPr/>
        </p:nvSpPr>
        <p:spPr>
          <a:xfrm>
            <a:off x="-25" y="0"/>
            <a:ext cx="9144000" cy="630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5" name="Google Shape;805;p30"/>
          <p:cNvSpPr/>
          <p:nvPr/>
        </p:nvSpPr>
        <p:spPr>
          <a:xfrm>
            <a:off x="-25" y="630600"/>
            <a:ext cx="9144000" cy="49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06" name="Google Shape;806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4527" y="74915"/>
            <a:ext cx="3044076" cy="502925"/>
          </a:xfrm>
          <a:prstGeom prst="rect">
            <a:avLst/>
          </a:prstGeom>
          <a:noFill/>
          <a:ln>
            <a:noFill/>
          </a:ln>
        </p:spPr>
      </p:pic>
      <p:sp>
        <p:nvSpPr>
          <p:cNvPr id="807" name="Google Shape;807;p30"/>
          <p:cNvSpPr txBox="1"/>
          <p:nvPr>
            <p:ph idx="12" type="sldNum"/>
          </p:nvPr>
        </p:nvSpPr>
        <p:spPr>
          <a:xfrm>
            <a:off x="8464684" y="12957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TITLE_ONLY_1_1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9" name="Google Shape;809;p31"/>
          <p:cNvGrpSpPr/>
          <p:nvPr/>
        </p:nvGrpSpPr>
        <p:grpSpPr>
          <a:xfrm>
            <a:off x="295311" y="859929"/>
            <a:ext cx="669290" cy="675957"/>
            <a:chOff x="-1042825" y="1873925"/>
            <a:chExt cx="948675" cy="958125"/>
          </a:xfrm>
        </p:grpSpPr>
        <p:sp>
          <p:nvSpPr>
            <p:cNvPr id="810" name="Google Shape;810;p31"/>
            <p:cNvSpPr/>
            <p:nvPr/>
          </p:nvSpPr>
          <p:spPr>
            <a:xfrm>
              <a:off x="-1042825" y="187392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Google Shape;811;p31"/>
            <p:cNvSpPr/>
            <p:nvPr/>
          </p:nvSpPr>
          <p:spPr>
            <a:xfrm>
              <a:off x="-768400" y="187392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31"/>
            <p:cNvSpPr/>
            <p:nvPr/>
          </p:nvSpPr>
          <p:spPr>
            <a:xfrm>
              <a:off x="-493975" y="187392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31"/>
            <p:cNvSpPr/>
            <p:nvPr/>
          </p:nvSpPr>
          <p:spPr>
            <a:xfrm>
              <a:off x="-219550" y="187392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31"/>
            <p:cNvSpPr/>
            <p:nvPr/>
          </p:nvSpPr>
          <p:spPr>
            <a:xfrm>
              <a:off x="-1042825" y="215150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31"/>
            <p:cNvSpPr/>
            <p:nvPr/>
          </p:nvSpPr>
          <p:spPr>
            <a:xfrm>
              <a:off x="-1042825" y="242907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31"/>
            <p:cNvSpPr/>
            <p:nvPr/>
          </p:nvSpPr>
          <p:spPr>
            <a:xfrm>
              <a:off x="-1042825" y="270665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31"/>
            <p:cNvSpPr/>
            <p:nvPr/>
          </p:nvSpPr>
          <p:spPr>
            <a:xfrm>
              <a:off x="-768400" y="215150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31"/>
            <p:cNvSpPr/>
            <p:nvPr/>
          </p:nvSpPr>
          <p:spPr>
            <a:xfrm>
              <a:off x="-493975" y="215150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31"/>
            <p:cNvSpPr/>
            <p:nvPr/>
          </p:nvSpPr>
          <p:spPr>
            <a:xfrm>
              <a:off x="-219550" y="215150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31"/>
            <p:cNvSpPr/>
            <p:nvPr/>
          </p:nvSpPr>
          <p:spPr>
            <a:xfrm>
              <a:off x="-768400" y="242907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31"/>
            <p:cNvSpPr/>
            <p:nvPr/>
          </p:nvSpPr>
          <p:spPr>
            <a:xfrm>
              <a:off x="-493975" y="242907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31"/>
            <p:cNvSpPr/>
            <p:nvPr/>
          </p:nvSpPr>
          <p:spPr>
            <a:xfrm>
              <a:off x="-219550" y="242907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31"/>
            <p:cNvSpPr/>
            <p:nvPr/>
          </p:nvSpPr>
          <p:spPr>
            <a:xfrm>
              <a:off x="-768400" y="270665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31"/>
            <p:cNvSpPr/>
            <p:nvPr/>
          </p:nvSpPr>
          <p:spPr>
            <a:xfrm>
              <a:off x="-493975" y="270665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31"/>
            <p:cNvSpPr/>
            <p:nvPr/>
          </p:nvSpPr>
          <p:spPr>
            <a:xfrm>
              <a:off x="-219550" y="270665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26" name="Google Shape;826;p31"/>
          <p:cNvSpPr txBox="1"/>
          <p:nvPr>
            <p:ph type="title"/>
          </p:nvPr>
        </p:nvSpPr>
        <p:spPr>
          <a:xfrm>
            <a:off x="713075" y="1025950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27" name="Google Shape;827;p31"/>
          <p:cNvSpPr/>
          <p:nvPr/>
        </p:nvSpPr>
        <p:spPr>
          <a:xfrm>
            <a:off x="-25" y="0"/>
            <a:ext cx="9144000" cy="630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8" name="Google Shape;828;p31"/>
          <p:cNvSpPr/>
          <p:nvPr/>
        </p:nvSpPr>
        <p:spPr>
          <a:xfrm>
            <a:off x="-25" y="630600"/>
            <a:ext cx="9144000" cy="49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29" name="Google Shape;829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4527" y="74915"/>
            <a:ext cx="3044076" cy="502925"/>
          </a:xfrm>
          <a:prstGeom prst="rect">
            <a:avLst/>
          </a:prstGeom>
          <a:noFill/>
          <a:ln>
            <a:noFill/>
          </a:ln>
        </p:spPr>
      </p:pic>
      <p:sp>
        <p:nvSpPr>
          <p:cNvPr id="830" name="Google Shape;830;p31"/>
          <p:cNvSpPr txBox="1"/>
          <p:nvPr>
            <p:ph idx="12" type="sldNum"/>
          </p:nvPr>
        </p:nvSpPr>
        <p:spPr>
          <a:xfrm>
            <a:off x="8464684" y="12957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oogle Shape;77;p4"/>
          <p:cNvGrpSpPr/>
          <p:nvPr/>
        </p:nvGrpSpPr>
        <p:grpSpPr>
          <a:xfrm>
            <a:off x="5428006" y="3407527"/>
            <a:ext cx="1625744" cy="1642035"/>
            <a:chOff x="-1042825" y="1873925"/>
            <a:chExt cx="948675" cy="958125"/>
          </a:xfrm>
        </p:grpSpPr>
        <p:sp>
          <p:nvSpPr>
            <p:cNvPr id="78" name="Google Shape;78;p4"/>
            <p:cNvSpPr/>
            <p:nvPr/>
          </p:nvSpPr>
          <p:spPr>
            <a:xfrm>
              <a:off x="-1042825" y="187392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4"/>
            <p:cNvSpPr/>
            <p:nvPr/>
          </p:nvSpPr>
          <p:spPr>
            <a:xfrm>
              <a:off x="-768400" y="187392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4"/>
            <p:cNvSpPr/>
            <p:nvPr/>
          </p:nvSpPr>
          <p:spPr>
            <a:xfrm>
              <a:off x="-493975" y="187392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4"/>
            <p:cNvSpPr/>
            <p:nvPr/>
          </p:nvSpPr>
          <p:spPr>
            <a:xfrm>
              <a:off x="-219550" y="187392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4"/>
            <p:cNvSpPr/>
            <p:nvPr/>
          </p:nvSpPr>
          <p:spPr>
            <a:xfrm>
              <a:off x="-1042825" y="215150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4"/>
            <p:cNvSpPr/>
            <p:nvPr/>
          </p:nvSpPr>
          <p:spPr>
            <a:xfrm>
              <a:off x="-1042825" y="242907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4"/>
            <p:cNvSpPr/>
            <p:nvPr/>
          </p:nvSpPr>
          <p:spPr>
            <a:xfrm>
              <a:off x="-1042825" y="270665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4"/>
            <p:cNvSpPr/>
            <p:nvPr/>
          </p:nvSpPr>
          <p:spPr>
            <a:xfrm>
              <a:off x="-768400" y="215150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4"/>
            <p:cNvSpPr/>
            <p:nvPr/>
          </p:nvSpPr>
          <p:spPr>
            <a:xfrm>
              <a:off x="-493975" y="215150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>
              <a:off x="-219550" y="215150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4"/>
            <p:cNvSpPr/>
            <p:nvPr/>
          </p:nvSpPr>
          <p:spPr>
            <a:xfrm>
              <a:off x="-768400" y="242907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4"/>
            <p:cNvSpPr/>
            <p:nvPr/>
          </p:nvSpPr>
          <p:spPr>
            <a:xfrm>
              <a:off x="-493975" y="242907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4"/>
            <p:cNvSpPr/>
            <p:nvPr/>
          </p:nvSpPr>
          <p:spPr>
            <a:xfrm>
              <a:off x="-219550" y="242907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4"/>
            <p:cNvSpPr/>
            <p:nvPr/>
          </p:nvSpPr>
          <p:spPr>
            <a:xfrm>
              <a:off x="-768400" y="270665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4"/>
            <p:cNvSpPr/>
            <p:nvPr/>
          </p:nvSpPr>
          <p:spPr>
            <a:xfrm>
              <a:off x="-493975" y="270665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4"/>
            <p:cNvSpPr/>
            <p:nvPr/>
          </p:nvSpPr>
          <p:spPr>
            <a:xfrm>
              <a:off x="-219550" y="270665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4" name="Google Shape;94;p4"/>
          <p:cNvSpPr/>
          <p:nvPr/>
        </p:nvSpPr>
        <p:spPr>
          <a:xfrm>
            <a:off x="7159900" y="1977150"/>
            <a:ext cx="1984200" cy="1339500"/>
          </a:xfrm>
          <a:prstGeom prst="rect">
            <a:avLst/>
          </a:prstGeom>
          <a:solidFill>
            <a:srgbClr val="F2DADA">
              <a:alpha val="284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4"/>
          <p:cNvSpPr/>
          <p:nvPr/>
        </p:nvSpPr>
        <p:spPr>
          <a:xfrm>
            <a:off x="0" y="-3200"/>
            <a:ext cx="758700" cy="5143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4"/>
          <p:cNvSpPr/>
          <p:nvPr/>
        </p:nvSpPr>
        <p:spPr>
          <a:xfrm flipH="1" rot="10800000">
            <a:off x="8151938" y="988650"/>
            <a:ext cx="992100" cy="988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4"/>
          <p:cNvSpPr/>
          <p:nvPr/>
        </p:nvSpPr>
        <p:spPr>
          <a:xfrm>
            <a:off x="7159900" y="3316694"/>
            <a:ext cx="1984200" cy="1823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4"/>
          <p:cNvSpPr txBox="1"/>
          <p:nvPr>
            <p:ph type="title"/>
          </p:nvPr>
        </p:nvSpPr>
        <p:spPr>
          <a:xfrm>
            <a:off x="1098125" y="1897625"/>
            <a:ext cx="3152400" cy="66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99" name="Google Shape;99;p4"/>
          <p:cNvSpPr txBox="1"/>
          <p:nvPr>
            <p:ph idx="1" type="subTitle"/>
          </p:nvPr>
        </p:nvSpPr>
        <p:spPr>
          <a:xfrm>
            <a:off x="1111600" y="2565725"/>
            <a:ext cx="31389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0" name="Google Shape;100;p4"/>
          <p:cNvSpPr txBox="1"/>
          <p:nvPr>
            <p:ph hasCustomPrompt="1" idx="2" type="title"/>
          </p:nvPr>
        </p:nvSpPr>
        <p:spPr>
          <a:xfrm>
            <a:off x="1242014" y="1118525"/>
            <a:ext cx="816000" cy="779100"/>
          </a:xfrm>
          <a:prstGeom prst="rect">
            <a:avLst/>
          </a:prstGeom>
          <a:solidFill>
            <a:schemeClr val="accent5"/>
          </a:solidFill>
        </p:spPr>
        <p:txBody>
          <a:bodyPr anchorCtr="0" anchor="ctr" bIns="91425" lIns="0" spcFirstLastPara="1" rIns="0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b="1" sz="18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b="1" sz="18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b="1" sz="18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b="1" sz="18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b="1" sz="18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b="1" sz="18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b="1" sz="18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b="1" sz="18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b="1" sz="1800">
                <a:solidFill>
                  <a:srgbClr val="FFFFFF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1" name="Google Shape;101;p4"/>
          <p:cNvSpPr/>
          <p:nvPr/>
        </p:nvSpPr>
        <p:spPr>
          <a:xfrm flipH="1" rot="10800000">
            <a:off x="7159888" y="3312539"/>
            <a:ext cx="992100" cy="988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4"/>
          <p:cNvSpPr/>
          <p:nvPr/>
        </p:nvSpPr>
        <p:spPr>
          <a:xfrm>
            <a:off x="-25" y="0"/>
            <a:ext cx="9144000" cy="630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4"/>
          <p:cNvSpPr/>
          <p:nvPr/>
        </p:nvSpPr>
        <p:spPr>
          <a:xfrm>
            <a:off x="-25" y="630600"/>
            <a:ext cx="9144000" cy="49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4" name="Google Shape;104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4527" y="74915"/>
            <a:ext cx="3044076" cy="502925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4"/>
          <p:cNvSpPr txBox="1"/>
          <p:nvPr>
            <p:ph idx="12" type="sldNum"/>
          </p:nvPr>
        </p:nvSpPr>
        <p:spPr>
          <a:xfrm>
            <a:off x="8464684" y="12957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83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2" name="Google Shape;832;p32"/>
          <p:cNvGrpSpPr/>
          <p:nvPr/>
        </p:nvGrpSpPr>
        <p:grpSpPr>
          <a:xfrm>
            <a:off x="-25" y="679381"/>
            <a:ext cx="817198" cy="817198"/>
            <a:chOff x="0" y="0"/>
            <a:chExt cx="1372750" cy="1372750"/>
          </a:xfrm>
        </p:grpSpPr>
        <p:sp>
          <p:nvSpPr>
            <p:cNvPr id="833" name="Google Shape;833;p32"/>
            <p:cNvSpPr/>
            <p:nvPr/>
          </p:nvSpPr>
          <p:spPr>
            <a:xfrm>
              <a:off x="0" y="0"/>
              <a:ext cx="686400" cy="6864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32"/>
            <p:cNvSpPr/>
            <p:nvPr/>
          </p:nvSpPr>
          <p:spPr>
            <a:xfrm>
              <a:off x="686350" y="0"/>
              <a:ext cx="686400" cy="686400"/>
            </a:xfrm>
            <a:prstGeom prst="rect">
              <a:avLst/>
            </a:prstGeom>
            <a:solidFill>
              <a:srgbClr val="2634F9">
                <a:alpha val="530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32"/>
            <p:cNvSpPr/>
            <p:nvPr/>
          </p:nvSpPr>
          <p:spPr>
            <a:xfrm>
              <a:off x="0" y="686350"/>
              <a:ext cx="686400" cy="686400"/>
            </a:xfrm>
            <a:prstGeom prst="rect">
              <a:avLst/>
            </a:prstGeom>
            <a:solidFill>
              <a:srgbClr val="2634F9">
                <a:alpha val="30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36" name="Google Shape;836;p32"/>
          <p:cNvSpPr txBox="1"/>
          <p:nvPr>
            <p:ph type="title"/>
          </p:nvPr>
        </p:nvSpPr>
        <p:spPr>
          <a:xfrm>
            <a:off x="829075" y="814150"/>
            <a:ext cx="76356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37" name="Google Shape;837;p32"/>
          <p:cNvSpPr txBox="1"/>
          <p:nvPr>
            <p:ph idx="1" type="body"/>
          </p:nvPr>
        </p:nvSpPr>
        <p:spPr>
          <a:xfrm>
            <a:off x="717200" y="1524200"/>
            <a:ext cx="57867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1pPr>
            <a:lvl2pPr indent="-304800" lvl="1" marL="914400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 rtl="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38" name="Google Shape;838;p32"/>
          <p:cNvSpPr/>
          <p:nvPr/>
        </p:nvSpPr>
        <p:spPr>
          <a:xfrm>
            <a:off x="7881900" y="3881400"/>
            <a:ext cx="1262100" cy="1262100"/>
          </a:xfrm>
          <a:prstGeom prst="rect">
            <a:avLst/>
          </a:prstGeom>
          <a:solidFill>
            <a:srgbClr val="F2DADA">
              <a:alpha val="284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9" name="Google Shape;839;p32"/>
          <p:cNvSpPr/>
          <p:nvPr/>
        </p:nvSpPr>
        <p:spPr>
          <a:xfrm>
            <a:off x="-25" y="0"/>
            <a:ext cx="9144000" cy="630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0" name="Google Shape;840;p32"/>
          <p:cNvSpPr/>
          <p:nvPr/>
        </p:nvSpPr>
        <p:spPr>
          <a:xfrm>
            <a:off x="-25" y="630600"/>
            <a:ext cx="9144000" cy="49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41" name="Google Shape;841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4527" y="74915"/>
            <a:ext cx="3044076" cy="502925"/>
          </a:xfrm>
          <a:prstGeom prst="rect">
            <a:avLst/>
          </a:prstGeom>
          <a:noFill/>
          <a:ln>
            <a:noFill/>
          </a:ln>
        </p:spPr>
      </p:pic>
      <p:sp>
        <p:nvSpPr>
          <p:cNvPr id="842" name="Google Shape;842;p32"/>
          <p:cNvSpPr txBox="1"/>
          <p:nvPr>
            <p:ph idx="12" type="sldNum"/>
          </p:nvPr>
        </p:nvSpPr>
        <p:spPr>
          <a:xfrm>
            <a:off x="8464684" y="12957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4" name="Google Shape;844;p33"/>
          <p:cNvGrpSpPr/>
          <p:nvPr/>
        </p:nvGrpSpPr>
        <p:grpSpPr>
          <a:xfrm>
            <a:off x="6750426" y="539231"/>
            <a:ext cx="1680483" cy="1697223"/>
            <a:chOff x="-1042825" y="1873925"/>
            <a:chExt cx="948675" cy="958125"/>
          </a:xfrm>
        </p:grpSpPr>
        <p:sp>
          <p:nvSpPr>
            <p:cNvPr id="845" name="Google Shape;845;p33"/>
            <p:cNvSpPr/>
            <p:nvPr/>
          </p:nvSpPr>
          <p:spPr>
            <a:xfrm>
              <a:off x="-1042825" y="1873925"/>
              <a:ext cx="125400" cy="125400"/>
            </a:xfrm>
            <a:prstGeom prst="ellipse">
              <a:avLst/>
            </a:prstGeom>
            <a:solidFill>
              <a:srgbClr val="F2DADA">
                <a:alpha val="284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p33"/>
            <p:cNvSpPr/>
            <p:nvPr/>
          </p:nvSpPr>
          <p:spPr>
            <a:xfrm>
              <a:off x="-768400" y="1873925"/>
              <a:ext cx="125400" cy="125400"/>
            </a:xfrm>
            <a:prstGeom prst="ellipse">
              <a:avLst/>
            </a:prstGeom>
            <a:solidFill>
              <a:srgbClr val="F2DADA">
                <a:alpha val="284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" name="Google Shape;847;p33"/>
            <p:cNvSpPr/>
            <p:nvPr/>
          </p:nvSpPr>
          <p:spPr>
            <a:xfrm>
              <a:off x="-493975" y="1873925"/>
              <a:ext cx="125400" cy="125400"/>
            </a:xfrm>
            <a:prstGeom prst="ellipse">
              <a:avLst/>
            </a:prstGeom>
            <a:solidFill>
              <a:srgbClr val="F2DADA">
                <a:alpha val="284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p33"/>
            <p:cNvSpPr/>
            <p:nvPr/>
          </p:nvSpPr>
          <p:spPr>
            <a:xfrm>
              <a:off x="-219550" y="1873925"/>
              <a:ext cx="125400" cy="125400"/>
            </a:xfrm>
            <a:prstGeom prst="ellipse">
              <a:avLst/>
            </a:prstGeom>
            <a:solidFill>
              <a:srgbClr val="F2DADA">
                <a:alpha val="284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p33"/>
            <p:cNvSpPr/>
            <p:nvPr/>
          </p:nvSpPr>
          <p:spPr>
            <a:xfrm>
              <a:off x="-1042825" y="2151500"/>
              <a:ext cx="125400" cy="125400"/>
            </a:xfrm>
            <a:prstGeom prst="ellipse">
              <a:avLst/>
            </a:prstGeom>
            <a:solidFill>
              <a:srgbClr val="F2DADA">
                <a:alpha val="284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33"/>
            <p:cNvSpPr/>
            <p:nvPr/>
          </p:nvSpPr>
          <p:spPr>
            <a:xfrm>
              <a:off x="-1042825" y="2429075"/>
              <a:ext cx="125400" cy="125400"/>
            </a:xfrm>
            <a:prstGeom prst="ellipse">
              <a:avLst/>
            </a:prstGeom>
            <a:solidFill>
              <a:srgbClr val="F2DADA">
                <a:alpha val="284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Google Shape;851;p33"/>
            <p:cNvSpPr/>
            <p:nvPr/>
          </p:nvSpPr>
          <p:spPr>
            <a:xfrm>
              <a:off x="-1042825" y="2706650"/>
              <a:ext cx="125400" cy="125400"/>
            </a:xfrm>
            <a:prstGeom prst="ellipse">
              <a:avLst/>
            </a:prstGeom>
            <a:solidFill>
              <a:srgbClr val="F2DADA">
                <a:alpha val="284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33"/>
            <p:cNvSpPr/>
            <p:nvPr/>
          </p:nvSpPr>
          <p:spPr>
            <a:xfrm>
              <a:off x="-768400" y="2151500"/>
              <a:ext cx="125400" cy="125400"/>
            </a:xfrm>
            <a:prstGeom prst="ellipse">
              <a:avLst/>
            </a:prstGeom>
            <a:solidFill>
              <a:srgbClr val="F2DADA">
                <a:alpha val="284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33"/>
            <p:cNvSpPr/>
            <p:nvPr/>
          </p:nvSpPr>
          <p:spPr>
            <a:xfrm>
              <a:off x="-493975" y="2151500"/>
              <a:ext cx="125400" cy="125400"/>
            </a:xfrm>
            <a:prstGeom prst="ellipse">
              <a:avLst/>
            </a:prstGeom>
            <a:solidFill>
              <a:srgbClr val="F2DADA">
                <a:alpha val="284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p33"/>
            <p:cNvSpPr/>
            <p:nvPr/>
          </p:nvSpPr>
          <p:spPr>
            <a:xfrm>
              <a:off x="-219550" y="2151500"/>
              <a:ext cx="125400" cy="125400"/>
            </a:xfrm>
            <a:prstGeom prst="ellipse">
              <a:avLst/>
            </a:prstGeom>
            <a:solidFill>
              <a:srgbClr val="F2DADA">
                <a:alpha val="284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33"/>
            <p:cNvSpPr/>
            <p:nvPr/>
          </p:nvSpPr>
          <p:spPr>
            <a:xfrm>
              <a:off x="-768400" y="2429075"/>
              <a:ext cx="125400" cy="125400"/>
            </a:xfrm>
            <a:prstGeom prst="ellipse">
              <a:avLst/>
            </a:prstGeom>
            <a:solidFill>
              <a:srgbClr val="F2DADA">
                <a:alpha val="284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33"/>
            <p:cNvSpPr/>
            <p:nvPr/>
          </p:nvSpPr>
          <p:spPr>
            <a:xfrm>
              <a:off x="-493975" y="2429075"/>
              <a:ext cx="125400" cy="125400"/>
            </a:xfrm>
            <a:prstGeom prst="ellipse">
              <a:avLst/>
            </a:prstGeom>
            <a:solidFill>
              <a:srgbClr val="F2DADA">
                <a:alpha val="284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33"/>
            <p:cNvSpPr/>
            <p:nvPr/>
          </p:nvSpPr>
          <p:spPr>
            <a:xfrm>
              <a:off x="-219550" y="2429075"/>
              <a:ext cx="125400" cy="125400"/>
            </a:xfrm>
            <a:prstGeom prst="ellipse">
              <a:avLst/>
            </a:prstGeom>
            <a:solidFill>
              <a:srgbClr val="F2DADA">
                <a:alpha val="284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33"/>
            <p:cNvSpPr/>
            <p:nvPr/>
          </p:nvSpPr>
          <p:spPr>
            <a:xfrm>
              <a:off x="-768400" y="2706650"/>
              <a:ext cx="125400" cy="125400"/>
            </a:xfrm>
            <a:prstGeom prst="ellipse">
              <a:avLst/>
            </a:prstGeom>
            <a:solidFill>
              <a:srgbClr val="F2DADA">
                <a:alpha val="284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33"/>
            <p:cNvSpPr/>
            <p:nvPr/>
          </p:nvSpPr>
          <p:spPr>
            <a:xfrm>
              <a:off x="-493975" y="2706650"/>
              <a:ext cx="125400" cy="125400"/>
            </a:xfrm>
            <a:prstGeom prst="ellipse">
              <a:avLst/>
            </a:prstGeom>
            <a:solidFill>
              <a:srgbClr val="F2DADA">
                <a:alpha val="284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p33"/>
            <p:cNvSpPr/>
            <p:nvPr/>
          </p:nvSpPr>
          <p:spPr>
            <a:xfrm>
              <a:off x="-219550" y="2706650"/>
              <a:ext cx="125400" cy="125400"/>
            </a:xfrm>
            <a:prstGeom prst="ellipse">
              <a:avLst/>
            </a:prstGeom>
            <a:solidFill>
              <a:srgbClr val="F2DADA">
                <a:alpha val="284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61" name="Google Shape;861;p33"/>
          <p:cNvSpPr/>
          <p:nvPr/>
        </p:nvSpPr>
        <p:spPr>
          <a:xfrm>
            <a:off x="3713525" y="4118900"/>
            <a:ext cx="5430300" cy="1024500"/>
          </a:xfrm>
          <a:prstGeom prst="rect">
            <a:avLst/>
          </a:prstGeom>
          <a:solidFill>
            <a:srgbClr val="F2DADA">
              <a:alpha val="284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2" name="Google Shape;862;p33"/>
          <p:cNvSpPr/>
          <p:nvPr/>
        </p:nvSpPr>
        <p:spPr>
          <a:xfrm>
            <a:off x="-25" y="680101"/>
            <a:ext cx="1462800" cy="14628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3" name="Google Shape;863;p33"/>
          <p:cNvSpPr txBox="1"/>
          <p:nvPr>
            <p:ph type="title"/>
          </p:nvPr>
        </p:nvSpPr>
        <p:spPr>
          <a:xfrm>
            <a:off x="4723600" y="1540650"/>
            <a:ext cx="3707400" cy="103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4" name="Google Shape;864;p33"/>
          <p:cNvSpPr txBox="1"/>
          <p:nvPr>
            <p:ph idx="1" type="subTitle"/>
          </p:nvPr>
        </p:nvSpPr>
        <p:spPr>
          <a:xfrm>
            <a:off x="4723350" y="2571750"/>
            <a:ext cx="3707400" cy="103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80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80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80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80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80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80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80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800"/>
              </a:spcBef>
              <a:spcAft>
                <a:spcPts val="800"/>
              </a:spcAft>
              <a:buNone/>
              <a:defRPr sz="1400"/>
            </a:lvl9pPr>
          </a:lstStyle>
          <a:p/>
        </p:txBody>
      </p:sp>
      <p:sp>
        <p:nvSpPr>
          <p:cNvPr id="865" name="Google Shape;865;p33"/>
          <p:cNvSpPr/>
          <p:nvPr/>
        </p:nvSpPr>
        <p:spPr>
          <a:xfrm>
            <a:off x="-25" y="0"/>
            <a:ext cx="9144000" cy="630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6" name="Google Shape;866;p33"/>
          <p:cNvSpPr/>
          <p:nvPr/>
        </p:nvSpPr>
        <p:spPr>
          <a:xfrm>
            <a:off x="-25" y="630600"/>
            <a:ext cx="9144000" cy="49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67" name="Google Shape;867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4527" y="74915"/>
            <a:ext cx="3044076" cy="502925"/>
          </a:xfrm>
          <a:prstGeom prst="rect">
            <a:avLst/>
          </a:prstGeom>
          <a:noFill/>
          <a:ln>
            <a:noFill/>
          </a:ln>
        </p:spPr>
      </p:pic>
      <p:sp>
        <p:nvSpPr>
          <p:cNvPr id="868" name="Google Shape;868;p33"/>
          <p:cNvSpPr txBox="1"/>
          <p:nvPr>
            <p:ph idx="12" type="sldNum"/>
          </p:nvPr>
        </p:nvSpPr>
        <p:spPr>
          <a:xfrm>
            <a:off x="8464684" y="12957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69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p34"/>
          <p:cNvSpPr/>
          <p:nvPr/>
        </p:nvSpPr>
        <p:spPr>
          <a:xfrm>
            <a:off x="0" y="2571750"/>
            <a:ext cx="4563300" cy="2571600"/>
          </a:xfrm>
          <a:prstGeom prst="rect">
            <a:avLst/>
          </a:prstGeom>
          <a:solidFill>
            <a:srgbClr val="F2DADA">
              <a:alpha val="284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1" name="Google Shape;871;p34"/>
          <p:cNvSpPr txBox="1"/>
          <p:nvPr>
            <p:ph idx="1" type="subTitle"/>
          </p:nvPr>
        </p:nvSpPr>
        <p:spPr>
          <a:xfrm>
            <a:off x="1380375" y="3228025"/>
            <a:ext cx="1986900" cy="107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  <a:defRPr/>
            </a:lvl9pPr>
          </a:lstStyle>
          <a:p/>
        </p:txBody>
      </p:sp>
      <p:sp>
        <p:nvSpPr>
          <p:cNvPr id="872" name="Google Shape;872;p3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3" name="Google Shape;873;p34"/>
          <p:cNvSpPr txBox="1"/>
          <p:nvPr>
            <p:ph type="title"/>
          </p:nvPr>
        </p:nvSpPr>
        <p:spPr>
          <a:xfrm>
            <a:off x="5170425" y="765025"/>
            <a:ext cx="3264300" cy="104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74" name="Google Shape;874;p34"/>
          <p:cNvSpPr txBox="1"/>
          <p:nvPr>
            <p:ph idx="2" type="subTitle"/>
          </p:nvPr>
        </p:nvSpPr>
        <p:spPr>
          <a:xfrm>
            <a:off x="6144775" y="1807525"/>
            <a:ext cx="2286000" cy="79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75" name="Google Shape;875;p34"/>
          <p:cNvSpPr txBox="1"/>
          <p:nvPr>
            <p:ph idx="3" type="subTitle"/>
          </p:nvPr>
        </p:nvSpPr>
        <p:spPr>
          <a:xfrm>
            <a:off x="6144775" y="2752325"/>
            <a:ext cx="2286000" cy="79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76" name="Google Shape;876;p34"/>
          <p:cNvSpPr txBox="1"/>
          <p:nvPr>
            <p:ph idx="4" type="subTitle"/>
          </p:nvPr>
        </p:nvSpPr>
        <p:spPr>
          <a:xfrm>
            <a:off x="6144775" y="3697125"/>
            <a:ext cx="2286000" cy="79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77" name="Google Shape;877;p34"/>
          <p:cNvSpPr txBox="1"/>
          <p:nvPr>
            <p:ph hasCustomPrompt="1" idx="5" type="title"/>
          </p:nvPr>
        </p:nvSpPr>
        <p:spPr>
          <a:xfrm>
            <a:off x="5170425" y="1807525"/>
            <a:ext cx="630900" cy="384000"/>
          </a:xfrm>
          <a:prstGeom prst="rect">
            <a:avLst/>
          </a:prstGeom>
          <a:noFill/>
        </p:spPr>
        <p:txBody>
          <a:bodyPr anchorCtr="0" anchor="ctr" bIns="91425" lIns="0" spcFirstLastPara="1" rIns="0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78" name="Google Shape;878;p34"/>
          <p:cNvSpPr txBox="1"/>
          <p:nvPr>
            <p:ph hasCustomPrompt="1" idx="6" type="title"/>
          </p:nvPr>
        </p:nvSpPr>
        <p:spPr>
          <a:xfrm>
            <a:off x="5170425" y="2754275"/>
            <a:ext cx="630900" cy="384000"/>
          </a:xfrm>
          <a:prstGeom prst="rect">
            <a:avLst/>
          </a:prstGeom>
          <a:noFill/>
        </p:spPr>
        <p:txBody>
          <a:bodyPr anchorCtr="0" anchor="ctr" bIns="91425" lIns="0" spcFirstLastPara="1" rIns="0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79" name="Google Shape;879;p34"/>
          <p:cNvSpPr txBox="1"/>
          <p:nvPr>
            <p:ph hasCustomPrompt="1" idx="7" type="title"/>
          </p:nvPr>
        </p:nvSpPr>
        <p:spPr>
          <a:xfrm>
            <a:off x="5170425" y="3701025"/>
            <a:ext cx="630900" cy="384000"/>
          </a:xfrm>
          <a:prstGeom prst="rect">
            <a:avLst/>
          </a:prstGeom>
          <a:noFill/>
        </p:spPr>
        <p:txBody>
          <a:bodyPr anchorCtr="0" anchor="ctr" bIns="91425" lIns="0" spcFirstLastPara="1" rIns="0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9pPr>
          </a:lstStyle>
          <a:p>
            <a:r>
              <a:t>xx%</a:t>
            </a:r>
          </a:p>
        </p:txBody>
      </p:sp>
      <p:grpSp>
        <p:nvGrpSpPr>
          <p:cNvPr id="880" name="Google Shape;880;p34"/>
          <p:cNvGrpSpPr/>
          <p:nvPr/>
        </p:nvGrpSpPr>
        <p:grpSpPr>
          <a:xfrm>
            <a:off x="2548104" y="530075"/>
            <a:ext cx="1152640" cy="1164122"/>
            <a:chOff x="-1042825" y="1873925"/>
            <a:chExt cx="948675" cy="958125"/>
          </a:xfrm>
        </p:grpSpPr>
        <p:sp>
          <p:nvSpPr>
            <p:cNvPr id="881" name="Google Shape;881;p34"/>
            <p:cNvSpPr/>
            <p:nvPr/>
          </p:nvSpPr>
          <p:spPr>
            <a:xfrm>
              <a:off x="-1042825" y="1873925"/>
              <a:ext cx="125400" cy="125400"/>
            </a:xfrm>
            <a:prstGeom prst="ellipse">
              <a:avLst/>
            </a:prstGeom>
            <a:solidFill>
              <a:srgbClr val="F2DADA">
                <a:alpha val="284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" name="Google Shape;882;p34"/>
            <p:cNvSpPr/>
            <p:nvPr/>
          </p:nvSpPr>
          <p:spPr>
            <a:xfrm>
              <a:off x="-768400" y="1873925"/>
              <a:ext cx="125400" cy="125400"/>
            </a:xfrm>
            <a:prstGeom prst="ellipse">
              <a:avLst/>
            </a:prstGeom>
            <a:solidFill>
              <a:srgbClr val="F2DADA">
                <a:alpha val="284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" name="Google Shape;883;p34"/>
            <p:cNvSpPr/>
            <p:nvPr/>
          </p:nvSpPr>
          <p:spPr>
            <a:xfrm>
              <a:off x="-493975" y="1873925"/>
              <a:ext cx="125400" cy="125400"/>
            </a:xfrm>
            <a:prstGeom prst="ellipse">
              <a:avLst/>
            </a:prstGeom>
            <a:solidFill>
              <a:srgbClr val="F2DADA">
                <a:alpha val="284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" name="Google Shape;884;p34"/>
            <p:cNvSpPr/>
            <p:nvPr/>
          </p:nvSpPr>
          <p:spPr>
            <a:xfrm>
              <a:off x="-219550" y="1873925"/>
              <a:ext cx="125400" cy="125400"/>
            </a:xfrm>
            <a:prstGeom prst="ellipse">
              <a:avLst/>
            </a:prstGeom>
            <a:solidFill>
              <a:srgbClr val="F2DADA">
                <a:alpha val="284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" name="Google Shape;885;p34"/>
            <p:cNvSpPr/>
            <p:nvPr/>
          </p:nvSpPr>
          <p:spPr>
            <a:xfrm>
              <a:off x="-1042825" y="2151500"/>
              <a:ext cx="125400" cy="125400"/>
            </a:xfrm>
            <a:prstGeom prst="ellipse">
              <a:avLst/>
            </a:prstGeom>
            <a:solidFill>
              <a:srgbClr val="F2DADA">
                <a:alpha val="284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" name="Google Shape;886;p34"/>
            <p:cNvSpPr/>
            <p:nvPr/>
          </p:nvSpPr>
          <p:spPr>
            <a:xfrm>
              <a:off x="-1042825" y="2429075"/>
              <a:ext cx="125400" cy="125400"/>
            </a:xfrm>
            <a:prstGeom prst="ellipse">
              <a:avLst/>
            </a:prstGeom>
            <a:solidFill>
              <a:srgbClr val="F2DADA">
                <a:alpha val="284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" name="Google Shape;887;p34"/>
            <p:cNvSpPr/>
            <p:nvPr/>
          </p:nvSpPr>
          <p:spPr>
            <a:xfrm>
              <a:off x="-1042825" y="2706650"/>
              <a:ext cx="125400" cy="125400"/>
            </a:xfrm>
            <a:prstGeom prst="ellipse">
              <a:avLst/>
            </a:prstGeom>
            <a:solidFill>
              <a:srgbClr val="F2DADA">
                <a:alpha val="284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" name="Google Shape;888;p34"/>
            <p:cNvSpPr/>
            <p:nvPr/>
          </p:nvSpPr>
          <p:spPr>
            <a:xfrm>
              <a:off x="-768400" y="2151500"/>
              <a:ext cx="125400" cy="125400"/>
            </a:xfrm>
            <a:prstGeom prst="ellipse">
              <a:avLst/>
            </a:prstGeom>
            <a:solidFill>
              <a:srgbClr val="F2DADA">
                <a:alpha val="284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" name="Google Shape;889;p34"/>
            <p:cNvSpPr/>
            <p:nvPr/>
          </p:nvSpPr>
          <p:spPr>
            <a:xfrm>
              <a:off x="-493975" y="2151500"/>
              <a:ext cx="125400" cy="125400"/>
            </a:xfrm>
            <a:prstGeom prst="ellipse">
              <a:avLst/>
            </a:prstGeom>
            <a:solidFill>
              <a:srgbClr val="F2DADA">
                <a:alpha val="284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" name="Google Shape;890;p34"/>
            <p:cNvSpPr/>
            <p:nvPr/>
          </p:nvSpPr>
          <p:spPr>
            <a:xfrm>
              <a:off x="-219550" y="2151500"/>
              <a:ext cx="125400" cy="125400"/>
            </a:xfrm>
            <a:prstGeom prst="ellipse">
              <a:avLst/>
            </a:prstGeom>
            <a:solidFill>
              <a:srgbClr val="F2DADA">
                <a:alpha val="284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" name="Google Shape;891;p34"/>
            <p:cNvSpPr/>
            <p:nvPr/>
          </p:nvSpPr>
          <p:spPr>
            <a:xfrm>
              <a:off x="-768400" y="2429075"/>
              <a:ext cx="125400" cy="125400"/>
            </a:xfrm>
            <a:prstGeom prst="ellipse">
              <a:avLst/>
            </a:prstGeom>
            <a:solidFill>
              <a:srgbClr val="F2DADA">
                <a:alpha val="284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Google Shape;892;p34"/>
            <p:cNvSpPr/>
            <p:nvPr/>
          </p:nvSpPr>
          <p:spPr>
            <a:xfrm>
              <a:off x="-493975" y="2429075"/>
              <a:ext cx="125400" cy="125400"/>
            </a:xfrm>
            <a:prstGeom prst="ellipse">
              <a:avLst/>
            </a:prstGeom>
            <a:solidFill>
              <a:srgbClr val="F2DADA">
                <a:alpha val="284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p34"/>
            <p:cNvSpPr/>
            <p:nvPr/>
          </p:nvSpPr>
          <p:spPr>
            <a:xfrm>
              <a:off x="-219550" y="2429075"/>
              <a:ext cx="125400" cy="125400"/>
            </a:xfrm>
            <a:prstGeom prst="ellipse">
              <a:avLst/>
            </a:prstGeom>
            <a:solidFill>
              <a:srgbClr val="F2DADA">
                <a:alpha val="284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" name="Google Shape;894;p34"/>
            <p:cNvSpPr/>
            <p:nvPr/>
          </p:nvSpPr>
          <p:spPr>
            <a:xfrm>
              <a:off x="-768400" y="2706650"/>
              <a:ext cx="125400" cy="125400"/>
            </a:xfrm>
            <a:prstGeom prst="ellipse">
              <a:avLst/>
            </a:prstGeom>
            <a:solidFill>
              <a:srgbClr val="F2DADA">
                <a:alpha val="284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" name="Google Shape;895;p34"/>
            <p:cNvSpPr/>
            <p:nvPr/>
          </p:nvSpPr>
          <p:spPr>
            <a:xfrm>
              <a:off x="-493975" y="2706650"/>
              <a:ext cx="125400" cy="125400"/>
            </a:xfrm>
            <a:prstGeom prst="ellipse">
              <a:avLst/>
            </a:prstGeom>
            <a:solidFill>
              <a:srgbClr val="F2DADA">
                <a:alpha val="284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" name="Google Shape;896;p34"/>
            <p:cNvSpPr/>
            <p:nvPr/>
          </p:nvSpPr>
          <p:spPr>
            <a:xfrm>
              <a:off x="-219550" y="2706650"/>
              <a:ext cx="125400" cy="125400"/>
            </a:xfrm>
            <a:prstGeom prst="ellipse">
              <a:avLst/>
            </a:prstGeom>
            <a:solidFill>
              <a:srgbClr val="F2DADA">
                <a:alpha val="284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7" name="Google Shape;897;p34"/>
          <p:cNvSpPr/>
          <p:nvPr/>
        </p:nvSpPr>
        <p:spPr>
          <a:xfrm>
            <a:off x="-25" y="0"/>
            <a:ext cx="9144000" cy="630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8" name="Google Shape;898;p34"/>
          <p:cNvSpPr/>
          <p:nvPr/>
        </p:nvSpPr>
        <p:spPr>
          <a:xfrm>
            <a:off x="-25" y="630600"/>
            <a:ext cx="9144000" cy="49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99" name="Google Shape;899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4527" y="74915"/>
            <a:ext cx="3044076" cy="502925"/>
          </a:xfrm>
          <a:prstGeom prst="rect">
            <a:avLst/>
          </a:prstGeom>
          <a:noFill/>
          <a:ln>
            <a:noFill/>
          </a:ln>
        </p:spPr>
      </p:pic>
      <p:sp>
        <p:nvSpPr>
          <p:cNvPr id="900" name="Google Shape;900;p34"/>
          <p:cNvSpPr txBox="1"/>
          <p:nvPr>
            <p:ph idx="12" type="sldNum"/>
          </p:nvPr>
        </p:nvSpPr>
        <p:spPr>
          <a:xfrm>
            <a:off x="8464684" y="12957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0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2" name="Google Shape;902;p35"/>
          <p:cNvGrpSpPr/>
          <p:nvPr/>
        </p:nvGrpSpPr>
        <p:grpSpPr>
          <a:xfrm>
            <a:off x="454320" y="1079994"/>
            <a:ext cx="1326248" cy="1339459"/>
            <a:chOff x="-1042825" y="1873925"/>
            <a:chExt cx="948675" cy="958125"/>
          </a:xfrm>
        </p:grpSpPr>
        <p:sp>
          <p:nvSpPr>
            <p:cNvPr id="903" name="Google Shape;903;p35"/>
            <p:cNvSpPr/>
            <p:nvPr/>
          </p:nvSpPr>
          <p:spPr>
            <a:xfrm>
              <a:off x="-1042825" y="187392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p35"/>
            <p:cNvSpPr/>
            <p:nvPr/>
          </p:nvSpPr>
          <p:spPr>
            <a:xfrm>
              <a:off x="-768400" y="187392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35"/>
            <p:cNvSpPr/>
            <p:nvPr/>
          </p:nvSpPr>
          <p:spPr>
            <a:xfrm>
              <a:off x="-493975" y="187392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" name="Google Shape;906;p35"/>
            <p:cNvSpPr/>
            <p:nvPr/>
          </p:nvSpPr>
          <p:spPr>
            <a:xfrm>
              <a:off x="-219550" y="187392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" name="Google Shape;907;p35"/>
            <p:cNvSpPr/>
            <p:nvPr/>
          </p:nvSpPr>
          <p:spPr>
            <a:xfrm>
              <a:off x="-1042825" y="215150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" name="Google Shape;908;p35"/>
            <p:cNvSpPr/>
            <p:nvPr/>
          </p:nvSpPr>
          <p:spPr>
            <a:xfrm>
              <a:off x="-1042825" y="242907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" name="Google Shape;909;p35"/>
            <p:cNvSpPr/>
            <p:nvPr/>
          </p:nvSpPr>
          <p:spPr>
            <a:xfrm>
              <a:off x="-1042825" y="270665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" name="Google Shape;910;p35"/>
            <p:cNvSpPr/>
            <p:nvPr/>
          </p:nvSpPr>
          <p:spPr>
            <a:xfrm>
              <a:off x="-768400" y="215150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" name="Google Shape;911;p35"/>
            <p:cNvSpPr/>
            <p:nvPr/>
          </p:nvSpPr>
          <p:spPr>
            <a:xfrm>
              <a:off x="-493975" y="215150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" name="Google Shape;912;p35"/>
            <p:cNvSpPr/>
            <p:nvPr/>
          </p:nvSpPr>
          <p:spPr>
            <a:xfrm>
              <a:off x="-219550" y="215150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" name="Google Shape;913;p35"/>
            <p:cNvSpPr/>
            <p:nvPr/>
          </p:nvSpPr>
          <p:spPr>
            <a:xfrm>
              <a:off x="-768400" y="242907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" name="Google Shape;914;p35"/>
            <p:cNvSpPr/>
            <p:nvPr/>
          </p:nvSpPr>
          <p:spPr>
            <a:xfrm>
              <a:off x="-493975" y="242907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" name="Google Shape;915;p35"/>
            <p:cNvSpPr/>
            <p:nvPr/>
          </p:nvSpPr>
          <p:spPr>
            <a:xfrm>
              <a:off x="-219550" y="242907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" name="Google Shape;916;p35"/>
            <p:cNvSpPr/>
            <p:nvPr/>
          </p:nvSpPr>
          <p:spPr>
            <a:xfrm>
              <a:off x="-768400" y="270665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" name="Google Shape;917;p35"/>
            <p:cNvSpPr/>
            <p:nvPr/>
          </p:nvSpPr>
          <p:spPr>
            <a:xfrm>
              <a:off x="-493975" y="270665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" name="Google Shape;918;p35"/>
            <p:cNvSpPr/>
            <p:nvPr/>
          </p:nvSpPr>
          <p:spPr>
            <a:xfrm>
              <a:off x="-219550" y="270665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19" name="Google Shape;919;p35"/>
          <p:cNvSpPr txBox="1"/>
          <p:nvPr>
            <p:ph type="title"/>
          </p:nvPr>
        </p:nvSpPr>
        <p:spPr>
          <a:xfrm>
            <a:off x="1204025" y="1476750"/>
            <a:ext cx="3152400" cy="66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920" name="Google Shape;920;p35"/>
          <p:cNvSpPr txBox="1"/>
          <p:nvPr>
            <p:ph idx="1" type="subTitle"/>
          </p:nvPr>
        </p:nvSpPr>
        <p:spPr>
          <a:xfrm>
            <a:off x="1210775" y="3349225"/>
            <a:ext cx="31389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8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8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8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8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8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8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8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800"/>
              </a:spcBef>
              <a:spcAft>
                <a:spcPts val="800"/>
              </a:spcAft>
              <a:buNone/>
              <a:defRPr/>
            </a:lvl9pPr>
          </a:lstStyle>
          <a:p/>
        </p:txBody>
      </p:sp>
      <p:grpSp>
        <p:nvGrpSpPr>
          <p:cNvPr id="921" name="Google Shape;921;p35"/>
          <p:cNvGrpSpPr/>
          <p:nvPr/>
        </p:nvGrpSpPr>
        <p:grpSpPr>
          <a:xfrm>
            <a:off x="0" y="3949645"/>
            <a:ext cx="1193923" cy="1193958"/>
            <a:chOff x="0" y="3441250"/>
            <a:chExt cx="1702200" cy="1702250"/>
          </a:xfrm>
        </p:grpSpPr>
        <p:sp>
          <p:nvSpPr>
            <p:cNvPr id="922" name="Google Shape;922;p35"/>
            <p:cNvSpPr/>
            <p:nvPr/>
          </p:nvSpPr>
          <p:spPr>
            <a:xfrm>
              <a:off x="0" y="4292400"/>
              <a:ext cx="851100" cy="851100"/>
            </a:xfrm>
            <a:prstGeom prst="rect">
              <a:avLst/>
            </a:prstGeom>
            <a:solidFill>
              <a:srgbClr val="2634F9">
                <a:alpha val="530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" name="Google Shape;923;p35"/>
            <p:cNvSpPr/>
            <p:nvPr/>
          </p:nvSpPr>
          <p:spPr>
            <a:xfrm>
              <a:off x="851100" y="4292400"/>
              <a:ext cx="851100" cy="851100"/>
            </a:xfrm>
            <a:prstGeom prst="rect">
              <a:avLst/>
            </a:prstGeom>
            <a:solidFill>
              <a:srgbClr val="2634F9">
                <a:alpha val="30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" name="Google Shape;924;p35"/>
            <p:cNvSpPr/>
            <p:nvPr/>
          </p:nvSpPr>
          <p:spPr>
            <a:xfrm>
              <a:off x="0" y="3441250"/>
              <a:ext cx="851100" cy="851100"/>
            </a:xfrm>
            <a:prstGeom prst="rect">
              <a:avLst/>
            </a:prstGeom>
            <a:solidFill>
              <a:srgbClr val="2634F9">
                <a:alpha val="30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25" name="Google Shape;925;p35"/>
          <p:cNvSpPr/>
          <p:nvPr/>
        </p:nvSpPr>
        <p:spPr>
          <a:xfrm>
            <a:off x="7954775" y="680100"/>
            <a:ext cx="1189200" cy="1189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6" name="Google Shape;926;p35"/>
          <p:cNvSpPr/>
          <p:nvPr/>
        </p:nvSpPr>
        <p:spPr>
          <a:xfrm>
            <a:off x="7954775" y="1869300"/>
            <a:ext cx="1189200" cy="1189200"/>
          </a:xfrm>
          <a:prstGeom prst="rect">
            <a:avLst/>
          </a:prstGeom>
          <a:solidFill>
            <a:srgbClr val="F2DADA">
              <a:alpha val="284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7" name="Google Shape;927;p35"/>
          <p:cNvSpPr/>
          <p:nvPr/>
        </p:nvSpPr>
        <p:spPr>
          <a:xfrm>
            <a:off x="6765575" y="680100"/>
            <a:ext cx="1189200" cy="1189200"/>
          </a:xfrm>
          <a:prstGeom prst="rect">
            <a:avLst/>
          </a:prstGeom>
          <a:solidFill>
            <a:srgbClr val="F2DADA">
              <a:alpha val="553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8" name="Google Shape;928;p35"/>
          <p:cNvSpPr/>
          <p:nvPr/>
        </p:nvSpPr>
        <p:spPr>
          <a:xfrm>
            <a:off x="-25" y="0"/>
            <a:ext cx="9144000" cy="630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9" name="Google Shape;929;p35"/>
          <p:cNvSpPr/>
          <p:nvPr/>
        </p:nvSpPr>
        <p:spPr>
          <a:xfrm>
            <a:off x="-25" y="630600"/>
            <a:ext cx="9144000" cy="49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30" name="Google Shape;930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4527" y="74915"/>
            <a:ext cx="3044076" cy="502925"/>
          </a:xfrm>
          <a:prstGeom prst="rect">
            <a:avLst/>
          </a:prstGeom>
          <a:noFill/>
          <a:ln>
            <a:noFill/>
          </a:ln>
        </p:spPr>
      </p:pic>
      <p:sp>
        <p:nvSpPr>
          <p:cNvPr id="931" name="Google Shape;931;p35"/>
          <p:cNvSpPr txBox="1"/>
          <p:nvPr>
            <p:ph idx="12" type="sldNum"/>
          </p:nvPr>
        </p:nvSpPr>
        <p:spPr>
          <a:xfrm>
            <a:off x="8464684" y="12957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3" name="Google Shape;933;p36"/>
          <p:cNvGrpSpPr/>
          <p:nvPr/>
        </p:nvGrpSpPr>
        <p:grpSpPr>
          <a:xfrm>
            <a:off x="853820" y="1931644"/>
            <a:ext cx="1326248" cy="1339459"/>
            <a:chOff x="-1042825" y="1873925"/>
            <a:chExt cx="948675" cy="958125"/>
          </a:xfrm>
        </p:grpSpPr>
        <p:sp>
          <p:nvSpPr>
            <p:cNvPr id="934" name="Google Shape;934;p36"/>
            <p:cNvSpPr/>
            <p:nvPr/>
          </p:nvSpPr>
          <p:spPr>
            <a:xfrm>
              <a:off x="-1042825" y="187392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" name="Google Shape;935;p36"/>
            <p:cNvSpPr/>
            <p:nvPr/>
          </p:nvSpPr>
          <p:spPr>
            <a:xfrm>
              <a:off x="-768400" y="187392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" name="Google Shape;936;p36"/>
            <p:cNvSpPr/>
            <p:nvPr/>
          </p:nvSpPr>
          <p:spPr>
            <a:xfrm>
              <a:off x="-493975" y="187392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" name="Google Shape;937;p36"/>
            <p:cNvSpPr/>
            <p:nvPr/>
          </p:nvSpPr>
          <p:spPr>
            <a:xfrm>
              <a:off x="-219550" y="187392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" name="Google Shape;938;p36"/>
            <p:cNvSpPr/>
            <p:nvPr/>
          </p:nvSpPr>
          <p:spPr>
            <a:xfrm>
              <a:off x="-1042825" y="215150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p36"/>
            <p:cNvSpPr/>
            <p:nvPr/>
          </p:nvSpPr>
          <p:spPr>
            <a:xfrm>
              <a:off x="-1042825" y="242907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" name="Google Shape;940;p36"/>
            <p:cNvSpPr/>
            <p:nvPr/>
          </p:nvSpPr>
          <p:spPr>
            <a:xfrm>
              <a:off x="-1042825" y="270665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" name="Google Shape;941;p36"/>
            <p:cNvSpPr/>
            <p:nvPr/>
          </p:nvSpPr>
          <p:spPr>
            <a:xfrm>
              <a:off x="-768400" y="215150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" name="Google Shape;942;p36"/>
            <p:cNvSpPr/>
            <p:nvPr/>
          </p:nvSpPr>
          <p:spPr>
            <a:xfrm>
              <a:off x="-493975" y="215150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" name="Google Shape;943;p36"/>
            <p:cNvSpPr/>
            <p:nvPr/>
          </p:nvSpPr>
          <p:spPr>
            <a:xfrm>
              <a:off x="-219550" y="215150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" name="Google Shape;944;p36"/>
            <p:cNvSpPr/>
            <p:nvPr/>
          </p:nvSpPr>
          <p:spPr>
            <a:xfrm>
              <a:off x="-768400" y="242907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" name="Google Shape;945;p36"/>
            <p:cNvSpPr/>
            <p:nvPr/>
          </p:nvSpPr>
          <p:spPr>
            <a:xfrm>
              <a:off x="-493975" y="242907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" name="Google Shape;946;p36"/>
            <p:cNvSpPr/>
            <p:nvPr/>
          </p:nvSpPr>
          <p:spPr>
            <a:xfrm>
              <a:off x="-219550" y="242907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" name="Google Shape;947;p36"/>
            <p:cNvSpPr/>
            <p:nvPr/>
          </p:nvSpPr>
          <p:spPr>
            <a:xfrm>
              <a:off x="-768400" y="270665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" name="Google Shape;948;p36"/>
            <p:cNvSpPr/>
            <p:nvPr/>
          </p:nvSpPr>
          <p:spPr>
            <a:xfrm>
              <a:off x="-493975" y="270665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" name="Google Shape;949;p36"/>
            <p:cNvSpPr/>
            <p:nvPr/>
          </p:nvSpPr>
          <p:spPr>
            <a:xfrm>
              <a:off x="-219550" y="270665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0" name="Google Shape;950;p36"/>
          <p:cNvSpPr/>
          <p:nvPr/>
        </p:nvSpPr>
        <p:spPr>
          <a:xfrm>
            <a:off x="1689600" y="1749550"/>
            <a:ext cx="5736300" cy="1703700"/>
          </a:xfrm>
          <a:prstGeom prst="rect">
            <a:avLst/>
          </a:prstGeom>
          <a:solidFill>
            <a:srgbClr val="F2DADA">
              <a:alpha val="284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1" name="Google Shape;951;p36"/>
          <p:cNvSpPr txBox="1"/>
          <p:nvPr>
            <p:ph hasCustomPrompt="1" type="title"/>
          </p:nvPr>
        </p:nvSpPr>
        <p:spPr>
          <a:xfrm>
            <a:off x="2100300" y="1882725"/>
            <a:ext cx="4915200" cy="143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6000">
                <a:solidFill>
                  <a:schemeClr val="accent5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6000">
                <a:solidFill>
                  <a:schemeClr val="accent5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6000">
                <a:solidFill>
                  <a:schemeClr val="accent5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6000">
                <a:solidFill>
                  <a:schemeClr val="accent5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6000">
                <a:solidFill>
                  <a:schemeClr val="accent5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6000">
                <a:solidFill>
                  <a:schemeClr val="accent5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6000">
                <a:solidFill>
                  <a:schemeClr val="accent5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6000">
                <a:solidFill>
                  <a:schemeClr val="accent5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60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52" name="Google Shape;952;p36"/>
          <p:cNvSpPr/>
          <p:nvPr/>
        </p:nvSpPr>
        <p:spPr>
          <a:xfrm flipH="1">
            <a:off x="-23" y="680145"/>
            <a:ext cx="644700" cy="644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3" name="Google Shape;953;p36"/>
          <p:cNvSpPr/>
          <p:nvPr/>
        </p:nvSpPr>
        <p:spPr>
          <a:xfrm flipH="1">
            <a:off x="-23" y="1324543"/>
            <a:ext cx="644700" cy="644700"/>
          </a:xfrm>
          <a:prstGeom prst="rect">
            <a:avLst/>
          </a:prstGeom>
          <a:solidFill>
            <a:srgbClr val="F2DADA">
              <a:alpha val="284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4" name="Google Shape;954;p36"/>
          <p:cNvSpPr/>
          <p:nvPr/>
        </p:nvSpPr>
        <p:spPr>
          <a:xfrm flipH="1">
            <a:off x="644450" y="680145"/>
            <a:ext cx="644700" cy="644700"/>
          </a:xfrm>
          <a:prstGeom prst="rect">
            <a:avLst/>
          </a:prstGeom>
          <a:solidFill>
            <a:srgbClr val="F2DADA">
              <a:alpha val="553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5" name="Google Shape;955;p36"/>
          <p:cNvSpPr txBox="1"/>
          <p:nvPr>
            <p:ph idx="1" type="subTitle"/>
          </p:nvPr>
        </p:nvSpPr>
        <p:spPr>
          <a:xfrm>
            <a:off x="1689600" y="3453250"/>
            <a:ext cx="5736300" cy="792600"/>
          </a:xfrm>
          <a:prstGeom prst="rect">
            <a:avLst/>
          </a:prstGeom>
          <a:solidFill>
            <a:schemeClr val="accent5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56" name="Google Shape;956;p36"/>
          <p:cNvSpPr/>
          <p:nvPr/>
        </p:nvSpPr>
        <p:spPr>
          <a:xfrm flipH="1">
            <a:off x="6710376" y="680102"/>
            <a:ext cx="2433600" cy="2433600"/>
          </a:xfrm>
          <a:prstGeom prst="rect">
            <a:avLst/>
          </a:prstGeom>
          <a:solidFill>
            <a:srgbClr val="F2DADA">
              <a:alpha val="284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7" name="Google Shape;957;p36"/>
          <p:cNvSpPr/>
          <p:nvPr/>
        </p:nvSpPr>
        <p:spPr>
          <a:xfrm>
            <a:off x="-25" y="0"/>
            <a:ext cx="9144000" cy="630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8" name="Google Shape;958;p36"/>
          <p:cNvSpPr/>
          <p:nvPr/>
        </p:nvSpPr>
        <p:spPr>
          <a:xfrm>
            <a:off x="-25" y="630600"/>
            <a:ext cx="9144000" cy="49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59" name="Google Shape;959;p3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4527" y="74915"/>
            <a:ext cx="3044076" cy="502925"/>
          </a:xfrm>
          <a:prstGeom prst="rect">
            <a:avLst/>
          </a:prstGeom>
          <a:noFill/>
          <a:ln>
            <a:noFill/>
          </a:ln>
        </p:spPr>
      </p:pic>
      <p:sp>
        <p:nvSpPr>
          <p:cNvPr id="960" name="Google Shape;960;p36"/>
          <p:cNvSpPr txBox="1"/>
          <p:nvPr>
            <p:ph idx="12" type="sldNum"/>
          </p:nvPr>
        </p:nvSpPr>
        <p:spPr>
          <a:xfrm>
            <a:off x="8464684" y="12957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6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p37"/>
          <p:cNvSpPr/>
          <p:nvPr/>
        </p:nvSpPr>
        <p:spPr>
          <a:xfrm>
            <a:off x="-25" y="0"/>
            <a:ext cx="9144000" cy="630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3" name="Google Shape;963;p37"/>
          <p:cNvSpPr/>
          <p:nvPr/>
        </p:nvSpPr>
        <p:spPr>
          <a:xfrm>
            <a:off x="-25" y="630600"/>
            <a:ext cx="9144000" cy="49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64" name="Google Shape;964;p3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4527" y="74915"/>
            <a:ext cx="3044076" cy="502925"/>
          </a:xfrm>
          <a:prstGeom prst="rect">
            <a:avLst/>
          </a:prstGeom>
          <a:noFill/>
          <a:ln>
            <a:noFill/>
          </a:ln>
        </p:spPr>
      </p:pic>
      <p:sp>
        <p:nvSpPr>
          <p:cNvPr id="965" name="Google Shape;965;p37"/>
          <p:cNvSpPr txBox="1"/>
          <p:nvPr>
            <p:ph idx="12" type="sldNum"/>
          </p:nvPr>
        </p:nvSpPr>
        <p:spPr>
          <a:xfrm>
            <a:off x="8464684" y="12957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CUSTOM"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7" name="Google Shape;967;p38"/>
          <p:cNvGrpSpPr/>
          <p:nvPr/>
        </p:nvGrpSpPr>
        <p:grpSpPr>
          <a:xfrm>
            <a:off x="379486" y="3904690"/>
            <a:ext cx="847926" cy="856372"/>
            <a:chOff x="-1042825" y="1873925"/>
            <a:chExt cx="948675" cy="958125"/>
          </a:xfrm>
        </p:grpSpPr>
        <p:sp>
          <p:nvSpPr>
            <p:cNvPr id="968" name="Google Shape;968;p38"/>
            <p:cNvSpPr/>
            <p:nvPr/>
          </p:nvSpPr>
          <p:spPr>
            <a:xfrm>
              <a:off x="-1042825" y="187392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" name="Google Shape;969;p38"/>
            <p:cNvSpPr/>
            <p:nvPr/>
          </p:nvSpPr>
          <p:spPr>
            <a:xfrm>
              <a:off x="-768400" y="187392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" name="Google Shape;970;p38"/>
            <p:cNvSpPr/>
            <p:nvPr/>
          </p:nvSpPr>
          <p:spPr>
            <a:xfrm>
              <a:off x="-493975" y="187392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" name="Google Shape;971;p38"/>
            <p:cNvSpPr/>
            <p:nvPr/>
          </p:nvSpPr>
          <p:spPr>
            <a:xfrm>
              <a:off x="-219550" y="187392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" name="Google Shape;972;p38"/>
            <p:cNvSpPr/>
            <p:nvPr/>
          </p:nvSpPr>
          <p:spPr>
            <a:xfrm>
              <a:off x="-1042825" y="215150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" name="Google Shape;973;p38"/>
            <p:cNvSpPr/>
            <p:nvPr/>
          </p:nvSpPr>
          <p:spPr>
            <a:xfrm>
              <a:off x="-1042825" y="242907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" name="Google Shape;974;p38"/>
            <p:cNvSpPr/>
            <p:nvPr/>
          </p:nvSpPr>
          <p:spPr>
            <a:xfrm>
              <a:off x="-1042825" y="270665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" name="Google Shape;975;p38"/>
            <p:cNvSpPr/>
            <p:nvPr/>
          </p:nvSpPr>
          <p:spPr>
            <a:xfrm>
              <a:off x="-768400" y="215150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" name="Google Shape;976;p38"/>
            <p:cNvSpPr/>
            <p:nvPr/>
          </p:nvSpPr>
          <p:spPr>
            <a:xfrm>
              <a:off x="-493975" y="215150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" name="Google Shape;977;p38"/>
            <p:cNvSpPr/>
            <p:nvPr/>
          </p:nvSpPr>
          <p:spPr>
            <a:xfrm>
              <a:off x="-219550" y="215150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" name="Google Shape;978;p38"/>
            <p:cNvSpPr/>
            <p:nvPr/>
          </p:nvSpPr>
          <p:spPr>
            <a:xfrm>
              <a:off x="-768400" y="242907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" name="Google Shape;979;p38"/>
            <p:cNvSpPr/>
            <p:nvPr/>
          </p:nvSpPr>
          <p:spPr>
            <a:xfrm>
              <a:off x="-493975" y="242907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" name="Google Shape;980;p38"/>
            <p:cNvSpPr/>
            <p:nvPr/>
          </p:nvSpPr>
          <p:spPr>
            <a:xfrm>
              <a:off x="-219550" y="242907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" name="Google Shape;981;p38"/>
            <p:cNvSpPr/>
            <p:nvPr/>
          </p:nvSpPr>
          <p:spPr>
            <a:xfrm>
              <a:off x="-768400" y="270665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" name="Google Shape;982;p38"/>
            <p:cNvSpPr/>
            <p:nvPr/>
          </p:nvSpPr>
          <p:spPr>
            <a:xfrm>
              <a:off x="-493975" y="270665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" name="Google Shape;983;p38"/>
            <p:cNvSpPr/>
            <p:nvPr/>
          </p:nvSpPr>
          <p:spPr>
            <a:xfrm>
              <a:off x="-219550" y="270665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84" name="Google Shape;984;p38"/>
          <p:cNvSpPr/>
          <p:nvPr/>
        </p:nvSpPr>
        <p:spPr>
          <a:xfrm>
            <a:off x="0" y="4605650"/>
            <a:ext cx="537900" cy="537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5" name="Google Shape;985;p38"/>
          <p:cNvSpPr txBox="1"/>
          <p:nvPr>
            <p:ph type="title"/>
          </p:nvPr>
        </p:nvSpPr>
        <p:spPr>
          <a:xfrm>
            <a:off x="608725" y="808675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86" name="Google Shape;986;p38"/>
          <p:cNvSpPr txBox="1"/>
          <p:nvPr>
            <p:ph hasCustomPrompt="1" idx="2" type="title"/>
          </p:nvPr>
        </p:nvSpPr>
        <p:spPr>
          <a:xfrm>
            <a:off x="729177" y="1702700"/>
            <a:ext cx="402300" cy="347400"/>
          </a:xfrm>
          <a:prstGeom prst="rect">
            <a:avLst/>
          </a:prstGeom>
          <a:solidFill>
            <a:schemeClr val="accent5"/>
          </a:solidFill>
        </p:spPr>
        <p:txBody>
          <a:bodyPr anchorCtr="0" anchor="ctr" bIns="91425" lIns="0" spcFirstLastPara="1" rIns="0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87" name="Google Shape;987;p38"/>
          <p:cNvSpPr txBox="1"/>
          <p:nvPr>
            <p:ph idx="1" type="subTitle"/>
          </p:nvPr>
        </p:nvSpPr>
        <p:spPr>
          <a:xfrm>
            <a:off x="1039850" y="1998800"/>
            <a:ext cx="1856100" cy="34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988" name="Google Shape;988;p38"/>
          <p:cNvSpPr txBox="1"/>
          <p:nvPr>
            <p:ph idx="3" type="subTitle"/>
          </p:nvPr>
        </p:nvSpPr>
        <p:spPr>
          <a:xfrm>
            <a:off x="1039850" y="2346200"/>
            <a:ext cx="1856100" cy="34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  <a:defRPr/>
            </a:lvl9pPr>
          </a:lstStyle>
          <a:p/>
        </p:txBody>
      </p:sp>
      <p:sp>
        <p:nvSpPr>
          <p:cNvPr id="989" name="Google Shape;989;p38"/>
          <p:cNvSpPr txBox="1"/>
          <p:nvPr>
            <p:ph idx="4" type="subTitle"/>
          </p:nvPr>
        </p:nvSpPr>
        <p:spPr>
          <a:xfrm>
            <a:off x="3652275" y="1998800"/>
            <a:ext cx="1856100" cy="34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990" name="Google Shape;990;p38"/>
          <p:cNvSpPr txBox="1"/>
          <p:nvPr>
            <p:ph idx="5" type="subTitle"/>
          </p:nvPr>
        </p:nvSpPr>
        <p:spPr>
          <a:xfrm>
            <a:off x="3652275" y="2346200"/>
            <a:ext cx="1856100" cy="34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  <a:defRPr/>
            </a:lvl9pPr>
          </a:lstStyle>
          <a:p/>
        </p:txBody>
      </p:sp>
      <p:sp>
        <p:nvSpPr>
          <p:cNvPr id="991" name="Google Shape;991;p38"/>
          <p:cNvSpPr txBox="1"/>
          <p:nvPr>
            <p:ph hasCustomPrompt="1" idx="6" type="title"/>
          </p:nvPr>
        </p:nvSpPr>
        <p:spPr>
          <a:xfrm>
            <a:off x="3341852" y="1702700"/>
            <a:ext cx="402300" cy="347400"/>
          </a:xfrm>
          <a:prstGeom prst="rect">
            <a:avLst/>
          </a:prstGeom>
          <a:solidFill>
            <a:schemeClr val="accent5"/>
          </a:solidFill>
        </p:spPr>
        <p:txBody>
          <a:bodyPr anchorCtr="0" anchor="ctr" bIns="91425" lIns="0" spcFirstLastPara="1" rIns="0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92" name="Google Shape;992;p38"/>
          <p:cNvSpPr txBox="1"/>
          <p:nvPr>
            <p:ph idx="7" type="subTitle"/>
          </p:nvPr>
        </p:nvSpPr>
        <p:spPr>
          <a:xfrm>
            <a:off x="6261100" y="1998800"/>
            <a:ext cx="1856100" cy="34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993" name="Google Shape;993;p38"/>
          <p:cNvSpPr txBox="1"/>
          <p:nvPr>
            <p:ph idx="8" type="subTitle"/>
          </p:nvPr>
        </p:nvSpPr>
        <p:spPr>
          <a:xfrm>
            <a:off x="6261100" y="2346200"/>
            <a:ext cx="1856100" cy="34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  <a:defRPr/>
            </a:lvl9pPr>
          </a:lstStyle>
          <a:p/>
        </p:txBody>
      </p:sp>
      <p:sp>
        <p:nvSpPr>
          <p:cNvPr id="994" name="Google Shape;994;p38"/>
          <p:cNvSpPr txBox="1"/>
          <p:nvPr>
            <p:ph hasCustomPrompt="1" idx="9" type="title"/>
          </p:nvPr>
        </p:nvSpPr>
        <p:spPr>
          <a:xfrm>
            <a:off x="5950677" y="1702700"/>
            <a:ext cx="402300" cy="347400"/>
          </a:xfrm>
          <a:prstGeom prst="rect">
            <a:avLst/>
          </a:prstGeom>
          <a:solidFill>
            <a:schemeClr val="accent5"/>
          </a:solidFill>
        </p:spPr>
        <p:txBody>
          <a:bodyPr anchorCtr="0" anchor="ctr" bIns="91425" lIns="0" spcFirstLastPara="1" rIns="0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95" name="Google Shape;995;p38"/>
          <p:cNvSpPr txBox="1"/>
          <p:nvPr>
            <p:ph idx="13" type="subTitle"/>
          </p:nvPr>
        </p:nvSpPr>
        <p:spPr>
          <a:xfrm>
            <a:off x="1039850" y="3961375"/>
            <a:ext cx="1856100" cy="34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  <a:defRPr/>
            </a:lvl9pPr>
          </a:lstStyle>
          <a:p/>
        </p:txBody>
      </p:sp>
      <p:sp>
        <p:nvSpPr>
          <p:cNvPr id="996" name="Google Shape;996;p38"/>
          <p:cNvSpPr txBox="1"/>
          <p:nvPr>
            <p:ph idx="14" type="subTitle"/>
          </p:nvPr>
        </p:nvSpPr>
        <p:spPr>
          <a:xfrm>
            <a:off x="1039850" y="3613975"/>
            <a:ext cx="1856100" cy="34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997" name="Google Shape;997;p38"/>
          <p:cNvSpPr txBox="1"/>
          <p:nvPr>
            <p:ph hasCustomPrompt="1" idx="15" type="title"/>
          </p:nvPr>
        </p:nvSpPr>
        <p:spPr>
          <a:xfrm>
            <a:off x="729177" y="3317875"/>
            <a:ext cx="402300" cy="347400"/>
          </a:xfrm>
          <a:prstGeom prst="rect">
            <a:avLst/>
          </a:prstGeom>
          <a:solidFill>
            <a:schemeClr val="accent5"/>
          </a:solidFill>
        </p:spPr>
        <p:txBody>
          <a:bodyPr anchorCtr="0" anchor="ctr" bIns="91425" lIns="0" spcFirstLastPara="1" rIns="0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98" name="Google Shape;998;p38"/>
          <p:cNvSpPr txBox="1"/>
          <p:nvPr>
            <p:ph idx="16" type="subTitle"/>
          </p:nvPr>
        </p:nvSpPr>
        <p:spPr>
          <a:xfrm>
            <a:off x="3652275" y="3613975"/>
            <a:ext cx="1856100" cy="34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999" name="Google Shape;999;p38"/>
          <p:cNvSpPr txBox="1"/>
          <p:nvPr>
            <p:ph idx="17" type="subTitle"/>
          </p:nvPr>
        </p:nvSpPr>
        <p:spPr>
          <a:xfrm>
            <a:off x="3652275" y="3961375"/>
            <a:ext cx="1856100" cy="34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  <a:defRPr/>
            </a:lvl9pPr>
          </a:lstStyle>
          <a:p/>
        </p:txBody>
      </p:sp>
      <p:sp>
        <p:nvSpPr>
          <p:cNvPr id="1000" name="Google Shape;1000;p38"/>
          <p:cNvSpPr txBox="1"/>
          <p:nvPr>
            <p:ph hasCustomPrompt="1" idx="18" type="title"/>
          </p:nvPr>
        </p:nvSpPr>
        <p:spPr>
          <a:xfrm>
            <a:off x="3341852" y="3317875"/>
            <a:ext cx="402300" cy="347400"/>
          </a:xfrm>
          <a:prstGeom prst="rect">
            <a:avLst/>
          </a:prstGeom>
          <a:solidFill>
            <a:schemeClr val="accent5"/>
          </a:solidFill>
        </p:spPr>
        <p:txBody>
          <a:bodyPr anchorCtr="0" anchor="ctr" bIns="91425" lIns="0" spcFirstLastPara="1" rIns="0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01" name="Google Shape;1001;p38"/>
          <p:cNvSpPr txBox="1"/>
          <p:nvPr>
            <p:ph idx="19" type="subTitle"/>
          </p:nvPr>
        </p:nvSpPr>
        <p:spPr>
          <a:xfrm>
            <a:off x="6261100" y="3613975"/>
            <a:ext cx="1856100" cy="34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002" name="Google Shape;1002;p38"/>
          <p:cNvSpPr txBox="1"/>
          <p:nvPr>
            <p:ph idx="20" type="subTitle"/>
          </p:nvPr>
        </p:nvSpPr>
        <p:spPr>
          <a:xfrm>
            <a:off x="6261100" y="3961375"/>
            <a:ext cx="1856100" cy="34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  <a:defRPr/>
            </a:lvl9pPr>
          </a:lstStyle>
          <a:p/>
        </p:txBody>
      </p:sp>
      <p:sp>
        <p:nvSpPr>
          <p:cNvPr id="1003" name="Google Shape;1003;p38"/>
          <p:cNvSpPr txBox="1"/>
          <p:nvPr>
            <p:ph hasCustomPrompt="1" idx="21" type="title"/>
          </p:nvPr>
        </p:nvSpPr>
        <p:spPr>
          <a:xfrm>
            <a:off x="5950677" y="3317875"/>
            <a:ext cx="402300" cy="347400"/>
          </a:xfrm>
          <a:prstGeom prst="rect">
            <a:avLst/>
          </a:prstGeom>
          <a:solidFill>
            <a:schemeClr val="accent5"/>
          </a:solidFill>
        </p:spPr>
        <p:txBody>
          <a:bodyPr anchorCtr="0" anchor="ctr" bIns="91425" lIns="0" spcFirstLastPara="1" rIns="0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04" name="Google Shape;1004;p38"/>
          <p:cNvSpPr/>
          <p:nvPr/>
        </p:nvSpPr>
        <p:spPr>
          <a:xfrm>
            <a:off x="7970750" y="680100"/>
            <a:ext cx="1189200" cy="1189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5" name="Google Shape;1005;p38"/>
          <p:cNvSpPr/>
          <p:nvPr/>
        </p:nvSpPr>
        <p:spPr>
          <a:xfrm>
            <a:off x="7970750" y="1869300"/>
            <a:ext cx="1189200" cy="1189200"/>
          </a:xfrm>
          <a:prstGeom prst="rect">
            <a:avLst/>
          </a:prstGeom>
          <a:solidFill>
            <a:srgbClr val="F2DADA">
              <a:alpha val="284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6" name="Google Shape;1006;p38"/>
          <p:cNvSpPr/>
          <p:nvPr/>
        </p:nvSpPr>
        <p:spPr>
          <a:xfrm>
            <a:off x="6781550" y="680100"/>
            <a:ext cx="1189200" cy="1189200"/>
          </a:xfrm>
          <a:prstGeom prst="rect">
            <a:avLst/>
          </a:prstGeom>
          <a:solidFill>
            <a:srgbClr val="F2DADA">
              <a:alpha val="553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7" name="Google Shape;1007;p38"/>
          <p:cNvSpPr/>
          <p:nvPr/>
        </p:nvSpPr>
        <p:spPr>
          <a:xfrm>
            <a:off x="-25" y="0"/>
            <a:ext cx="9144000" cy="630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8" name="Google Shape;1008;p38"/>
          <p:cNvSpPr/>
          <p:nvPr/>
        </p:nvSpPr>
        <p:spPr>
          <a:xfrm>
            <a:off x="-25" y="630600"/>
            <a:ext cx="9144000" cy="49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09" name="Google Shape;1009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4527" y="74915"/>
            <a:ext cx="3044076" cy="502925"/>
          </a:xfrm>
          <a:prstGeom prst="rect">
            <a:avLst/>
          </a:prstGeom>
          <a:noFill/>
          <a:ln>
            <a:noFill/>
          </a:ln>
        </p:spPr>
      </p:pic>
      <p:sp>
        <p:nvSpPr>
          <p:cNvPr id="1010" name="Google Shape;1010;p38"/>
          <p:cNvSpPr txBox="1"/>
          <p:nvPr>
            <p:ph idx="12" type="sldNum"/>
          </p:nvPr>
        </p:nvSpPr>
        <p:spPr>
          <a:xfrm>
            <a:off x="8464684" y="12957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1"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39"/>
          <p:cNvSpPr/>
          <p:nvPr/>
        </p:nvSpPr>
        <p:spPr>
          <a:xfrm>
            <a:off x="-7850" y="2972075"/>
            <a:ext cx="9144000" cy="2171400"/>
          </a:xfrm>
          <a:prstGeom prst="rect">
            <a:avLst/>
          </a:prstGeom>
          <a:solidFill>
            <a:srgbClr val="F2DADA">
              <a:alpha val="284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13" name="Google Shape;1013;p39"/>
          <p:cNvGrpSpPr/>
          <p:nvPr/>
        </p:nvGrpSpPr>
        <p:grpSpPr>
          <a:xfrm>
            <a:off x="7448920" y="998169"/>
            <a:ext cx="1326248" cy="1339459"/>
            <a:chOff x="-1042825" y="1873925"/>
            <a:chExt cx="948675" cy="958125"/>
          </a:xfrm>
        </p:grpSpPr>
        <p:sp>
          <p:nvSpPr>
            <p:cNvPr id="1014" name="Google Shape;1014;p39"/>
            <p:cNvSpPr/>
            <p:nvPr/>
          </p:nvSpPr>
          <p:spPr>
            <a:xfrm>
              <a:off x="-1042825" y="187392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" name="Google Shape;1015;p39"/>
            <p:cNvSpPr/>
            <p:nvPr/>
          </p:nvSpPr>
          <p:spPr>
            <a:xfrm>
              <a:off x="-768400" y="187392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" name="Google Shape;1016;p39"/>
            <p:cNvSpPr/>
            <p:nvPr/>
          </p:nvSpPr>
          <p:spPr>
            <a:xfrm>
              <a:off x="-493975" y="187392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" name="Google Shape;1017;p39"/>
            <p:cNvSpPr/>
            <p:nvPr/>
          </p:nvSpPr>
          <p:spPr>
            <a:xfrm>
              <a:off x="-219550" y="187392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" name="Google Shape;1018;p39"/>
            <p:cNvSpPr/>
            <p:nvPr/>
          </p:nvSpPr>
          <p:spPr>
            <a:xfrm>
              <a:off x="-1042825" y="215150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" name="Google Shape;1019;p39"/>
            <p:cNvSpPr/>
            <p:nvPr/>
          </p:nvSpPr>
          <p:spPr>
            <a:xfrm>
              <a:off x="-1042825" y="242907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" name="Google Shape;1020;p39"/>
            <p:cNvSpPr/>
            <p:nvPr/>
          </p:nvSpPr>
          <p:spPr>
            <a:xfrm>
              <a:off x="-1042825" y="270665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" name="Google Shape;1021;p39"/>
            <p:cNvSpPr/>
            <p:nvPr/>
          </p:nvSpPr>
          <p:spPr>
            <a:xfrm>
              <a:off x="-768400" y="215150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" name="Google Shape;1022;p39"/>
            <p:cNvSpPr/>
            <p:nvPr/>
          </p:nvSpPr>
          <p:spPr>
            <a:xfrm>
              <a:off x="-493975" y="215150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" name="Google Shape;1023;p39"/>
            <p:cNvSpPr/>
            <p:nvPr/>
          </p:nvSpPr>
          <p:spPr>
            <a:xfrm>
              <a:off x="-219550" y="215150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" name="Google Shape;1024;p39"/>
            <p:cNvSpPr/>
            <p:nvPr/>
          </p:nvSpPr>
          <p:spPr>
            <a:xfrm>
              <a:off x="-768400" y="242907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" name="Google Shape;1025;p39"/>
            <p:cNvSpPr/>
            <p:nvPr/>
          </p:nvSpPr>
          <p:spPr>
            <a:xfrm>
              <a:off x="-493975" y="242907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" name="Google Shape;1026;p39"/>
            <p:cNvSpPr/>
            <p:nvPr/>
          </p:nvSpPr>
          <p:spPr>
            <a:xfrm>
              <a:off x="-219550" y="242907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" name="Google Shape;1027;p39"/>
            <p:cNvSpPr/>
            <p:nvPr/>
          </p:nvSpPr>
          <p:spPr>
            <a:xfrm>
              <a:off x="-768400" y="270665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" name="Google Shape;1028;p39"/>
            <p:cNvSpPr/>
            <p:nvPr/>
          </p:nvSpPr>
          <p:spPr>
            <a:xfrm>
              <a:off x="-493975" y="270665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" name="Google Shape;1029;p39"/>
            <p:cNvSpPr/>
            <p:nvPr/>
          </p:nvSpPr>
          <p:spPr>
            <a:xfrm>
              <a:off x="-219550" y="270665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0" name="Google Shape;1030;p39"/>
          <p:cNvSpPr txBox="1"/>
          <p:nvPr>
            <p:ph type="title"/>
          </p:nvPr>
        </p:nvSpPr>
        <p:spPr>
          <a:xfrm>
            <a:off x="705250" y="998175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31" name="Google Shape;1031;p39"/>
          <p:cNvSpPr txBox="1"/>
          <p:nvPr>
            <p:ph idx="1" type="subTitle"/>
          </p:nvPr>
        </p:nvSpPr>
        <p:spPr>
          <a:xfrm>
            <a:off x="715150" y="3255475"/>
            <a:ext cx="2405100" cy="106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32" name="Google Shape;1032;p39"/>
          <p:cNvSpPr txBox="1"/>
          <p:nvPr>
            <p:ph idx="2" type="subTitle"/>
          </p:nvPr>
        </p:nvSpPr>
        <p:spPr>
          <a:xfrm>
            <a:off x="3369450" y="3255475"/>
            <a:ext cx="2405100" cy="106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33" name="Google Shape;1033;p39"/>
          <p:cNvSpPr txBox="1"/>
          <p:nvPr>
            <p:ph idx="3" type="subTitle"/>
          </p:nvPr>
        </p:nvSpPr>
        <p:spPr>
          <a:xfrm>
            <a:off x="6023750" y="3255475"/>
            <a:ext cx="2405100" cy="106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34" name="Google Shape;1034;p39"/>
          <p:cNvSpPr/>
          <p:nvPr/>
        </p:nvSpPr>
        <p:spPr>
          <a:xfrm>
            <a:off x="-25" y="0"/>
            <a:ext cx="9144000" cy="630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5" name="Google Shape;1035;p39"/>
          <p:cNvSpPr/>
          <p:nvPr/>
        </p:nvSpPr>
        <p:spPr>
          <a:xfrm>
            <a:off x="-25" y="630600"/>
            <a:ext cx="9144000" cy="49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36" name="Google Shape;1036;p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4527" y="74915"/>
            <a:ext cx="3044076" cy="502925"/>
          </a:xfrm>
          <a:prstGeom prst="rect">
            <a:avLst/>
          </a:prstGeom>
          <a:noFill/>
          <a:ln>
            <a:noFill/>
          </a:ln>
        </p:spPr>
      </p:pic>
      <p:sp>
        <p:nvSpPr>
          <p:cNvPr id="1037" name="Google Shape;1037;p39"/>
          <p:cNvSpPr txBox="1"/>
          <p:nvPr>
            <p:ph idx="12" type="sldNum"/>
          </p:nvPr>
        </p:nvSpPr>
        <p:spPr>
          <a:xfrm>
            <a:off x="8464684" y="12957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CUSTOM_1_2">
    <p:spTree>
      <p:nvGrpSpPr>
        <p:cNvPr id="1038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Google Shape;1039;p40"/>
          <p:cNvSpPr txBox="1"/>
          <p:nvPr>
            <p:ph type="title"/>
          </p:nvPr>
        </p:nvSpPr>
        <p:spPr>
          <a:xfrm>
            <a:off x="717425" y="1125125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40" name="Google Shape;1040;p40"/>
          <p:cNvSpPr txBox="1"/>
          <p:nvPr>
            <p:ph idx="1" type="subTitle"/>
          </p:nvPr>
        </p:nvSpPr>
        <p:spPr>
          <a:xfrm>
            <a:off x="715125" y="2111000"/>
            <a:ext cx="2280900" cy="1371600"/>
          </a:xfrm>
          <a:prstGeom prst="rect">
            <a:avLst/>
          </a:prstGeom>
          <a:solidFill>
            <a:schemeClr val="accent5"/>
          </a:solidFill>
        </p:spPr>
        <p:txBody>
          <a:bodyPr anchorCtr="0" anchor="ctr" bIns="91425" lIns="182875" spcFirstLastPara="1" rIns="18287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41" name="Google Shape;1041;p40"/>
          <p:cNvSpPr txBox="1"/>
          <p:nvPr>
            <p:ph idx="2" type="subTitle"/>
          </p:nvPr>
        </p:nvSpPr>
        <p:spPr>
          <a:xfrm>
            <a:off x="3431525" y="2111000"/>
            <a:ext cx="2280900" cy="1371600"/>
          </a:xfrm>
          <a:prstGeom prst="rect">
            <a:avLst/>
          </a:prstGeom>
          <a:solidFill>
            <a:schemeClr val="accent5"/>
          </a:solidFill>
        </p:spPr>
        <p:txBody>
          <a:bodyPr anchorCtr="0" anchor="ctr" bIns="91425" lIns="182875" spcFirstLastPara="1" rIns="18287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42" name="Google Shape;1042;p40"/>
          <p:cNvSpPr txBox="1"/>
          <p:nvPr>
            <p:ph idx="3" type="subTitle"/>
          </p:nvPr>
        </p:nvSpPr>
        <p:spPr>
          <a:xfrm>
            <a:off x="6147926" y="2111000"/>
            <a:ext cx="2280900" cy="1371600"/>
          </a:xfrm>
          <a:prstGeom prst="rect">
            <a:avLst/>
          </a:prstGeom>
          <a:solidFill>
            <a:schemeClr val="accent5"/>
          </a:solidFill>
        </p:spPr>
        <p:txBody>
          <a:bodyPr anchorCtr="0" anchor="ctr" bIns="91425" lIns="182875" spcFirstLastPara="1" rIns="18287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43" name="Google Shape;1043;p40"/>
          <p:cNvSpPr/>
          <p:nvPr/>
        </p:nvSpPr>
        <p:spPr>
          <a:xfrm>
            <a:off x="8525900" y="680100"/>
            <a:ext cx="622200" cy="622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4" name="Google Shape;1044;p40"/>
          <p:cNvSpPr/>
          <p:nvPr/>
        </p:nvSpPr>
        <p:spPr>
          <a:xfrm>
            <a:off x="8525900" y="1302400"/>
            <a:ext cx="622200" cy="622200"/>
          </a:xfrm>
          <a:prstGeom prst="rect">
            <a:avLst/>
          </a:prstGeom>
          <a:solidFill>
            <a:srgbClr val="F2DADA">
              <a:alpha val="284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5" name="Google Shape;1045;p40"/>
          <p:cNvSpPr/>
          <p:nvPr/>
        </p:nvSpPr>
        <p:spPr>
          <a:xfrm>
            <a:off x="7903600" y="680100"/>
            <a:ext cx="622200" cy="622200"/>
          </a:xfrm>
          <a:prstGeom prst="rect">
            <a:avLst/>
          </a:prstGeom>
          <a:solidFill>
            <a:srgbClr val="F2DADA">
              <a:alpha val="553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6" name="Google Shape;1046;p40"/>
          <p:cNvSpPr/>
          <p:nvPr/>
        </p:nvSpPr>
        <p:spPr>
          <a:xfrm>
            <a:off x="11" y="4604100"/>
            <a:ext cx="539400" cy="539400"/>
          </a:xfrm>
          <a:prstGeom prst="rect">
            <a:avLst/>
          </a:prstGeom>
          <a:solidFill>
            <a:srgbClr val="2634F9">
              <a:alpha val="307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7" name="Google Shape;1047;p40"/>
          <p:cNvSpPr/>
          <p:nvPr/>
        </p:nvSpPr>
        <p:spPr>
          <a:xfrm>
            <a:off x="539405" y="4291325"/>
            <a:ext cx="312900" cy="312900"/>
          </a:xfrm>
          <a:prstGeom prst="rect">
            <a:avLst/>
          </a:prstGeom>
          <a:solidFill>
            <a:srgbClr val="2634F9">
              <a:alpha val="307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48" name="Google Shape;1048;p40"/>
          <p:cNvGrpSpPr/>
          <p:nvPr/>
        </p:nvGrpSpPr>
        <p:grpSpPr>
          <a:xfrm>
            <a:off x="7803548" y="3801764"/>
            <a:ext cx="1114124" cy="1125222"/>
            <a:chOff x="-1042825" y="1873925"/>
            <a:chExt cx="948675" cy="958125"/>
          </a:xfrm>
        </p:grpSpPr>
        <p:sp>
          <p:nvSpPr>
            <p:cNvPr id="1049" name="Google Shape;1049;p40"/>
            <p:cNvSpPr/>
            <p:nvPr/>
          </p:nvSpPr>
          <p:spPr>
            <a:xfrm>
              <a:off x="-1042825" y="187392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" name="Google Shape;1050;p40"/>
            <p:cNvSpPr/>
            <p:nvPr/>
          </p:nvSpPr>
          <p:spPr>
            <a:xfrm>
              <a:off x="-768400" y="187392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" name="Google Shape;1051;p40"/>
            <p:cNvSpPr/>
            <p:nvPr/>
          </p:nvSpPr>
          <p:spPr>
            <a:xfrm>
              <a:off x="-493975" y="187392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" name="Google Shape;1052;p40"/>
            <p:cNvSpPr/>
            <p:nvPr/>
          </p:nvSpPr>
          <p:spPr>
            <a:xfrm>
              <a:off x="-219550" y="187392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" name="Google Shape;1053;p40"/>
            <p:cNvSpPr/>
            <p:nvPr/>
          </p:nvSpPr>
          <p:spPr>
            <a:xfrm>
              <a:off x="-1042825" y="215150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" name="Google Shape;1054;p40"/>
            <p:cNvSpPr/>
            <p:nvPr/>
          </p:nvSpPr>
          <p:spPr>
            <a:xfrm>
              <a:off x="-1042825" y="242907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" name="Google Shape;1055;p40"/>
            <p:cNvSpPr/>
            <p:nvPr/>
          </p:nvSpPr>
          <p:spPr>
            <a:xfrm>
              <a:off x="-1042825" y="270665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" name="Google Shape;1056;p40"/>
            <p:cNvSpPr/>
            <p:nvPr/>
          </p:nvSpPr>
          <p:spPr>
            <a:xfrm>
              <a:off x="-768400" y="215150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" name="Google Shape;1057;p40"/>
            <p:cNvSpPr/>
            <p:nvPr/>
          </p:nvSpPr>
          <p:spPr>
            <a:xfrm>
              <a:off x="-493975" y="215150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" name="Google Shape;1058;p40"/>
            <p:cNvSpPr/>
            <p:nvPr/>
          </p:nvSpPr>
          <p:spPr>
            <a:xfrm>
              <a:off x="-219550" y="215150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" name="Google Shape;1059;p40"/>
            <p:cNvSpPr/>
            <p:nvPr/>
          </p:nvSpPr>
          <p:spPr>
            <a:xfrm>
              <a:off x="-768400" y="242907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" name="Google Shape;1060;p40"/>
            <p:cNvSpPr/>
            <p:nvPr/>
          </p:nvSpPr>
          <p:spPr>
            <a:xfrm>
              <a:off x="-493975" y="242907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" name="Google Shape;1061;p40"/>
            <p:cNvSpPr/>
            <p:nvPr/>
          </p:nvSpPr>
          <p:spPr>
            <a:xfrm>
              <a:off x="-219550" y="242907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" name="Google Shape;1062;p40"/>
            <p:cNvSpPr/>
            <p:nvPr/>
          </p:nvSpPr>
          <p:spPr>
            <a:xfrm>
              <a:off x="-768400" y="270665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" name="Google Shape;1063;p40"/>
            <p:cNvSpPr/>
            <p:nvPr/>
          </p:nvSpPr>
          <p:spPr>
            <a:xfrm>
              <a:off x="-493975" y="270665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" name="Google Shape;1064;p40"/>
            <p:cNvSpPr/>
            <p:nvPr/>
          </p:nvSpPr>
          <p:spPr>
            <a:xfrm>
              <a:off x="-219550" y="270665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65" name="Google Shape;1065;p40"/>
          <p:cNvSpPr/>
          <p:nvPr/>
        </p:nvSpPr>
        <p:spPr>
          <a:xfrm>
            <a:off x="-25" y="0"/>
            <a:ext cx="9144000" cy="630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6" name="Google Shape;1066;p40"/>
          <p:cNvSpPr/>
          <p:nvPr/>
        </p:nvSpPr>
        <p:spPr>
          <a:xfrm>
            <a:off x="-25" y="630600"/>
            <a:ext cx="9144000" cy="49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67" name="Google Shape;1067;p4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4527" y="74915"/>
            <a:ext cx="3044076" cy="502925"/>
          </a:xfrm>
          <a:prstGeom prst="rect">
            <a:avLst/>
          </a:prstGeom>
          <a:noFill/>
          <a:ln>
            <a:noFill/>
          </a:ln>
        </p:spPr>
      </p:pic>
      <p:sp>
        <p:nvSpPr>
          <p:cNvPr id="1068" name="Google Shape;1068;p40"/>
          <p:cNvSpPr txBox="1"/>
          <p:nvPr>
            <p:ph idx="12" type="sldNum"/>
          </p:nvPr>
        </p:nvSpPr>
        <p:spPr>
          <a:xfrm>
            <a:off x="8464684" y="12957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2">
  <p:cSld name="CUSTOM_2">
    <p:spTree>
      <p:nvGrpSpPr>
        <p:cNvPr id="1069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0" name="Google Shape;1070;p41"/>
          <p:cNvGrpSpPr/>
          <p:nvPr/>
        </p:nvGrpSpPr>
        <p:grpSpPr>
          <a:xfrm>
            <a:off x="717218" y="3839723"/>
            <a:ext cx="756853" cy="764392"/>
            <a:chOff x="-1042825" y="1873925"/>
            <a:chExt cx="948675" cy="958125"/>
          </a:xfrm>
        </p:grpSpPr>
        <p:sp>
          <p:nvSpPr>
            <p:cNvPr id="1071" name="Google Shape;1071;p41"/>
            <p:cNvSpPr/>
            <p:nvPr/>
          </p:nvSpPr>
          <p:spPr>
            <a:xfrm>
              <a:off x="-1042825" y="1873925"/>
              <a:ext cx="125400" cy="125400"/>
            </a:xfrm>
            <a:prstGeom prst="ellipse">
              <a:avLst/>
            </a:prstGeom>
            <a:solidFill>
              <a:srgbClr val="F2DADA">
                <a:alpha val="284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" name="Google Shape;1072;p41"/>
            <p:cNvSpPr/>
            <p:nvPr/>
          </p:nvSpPr>
          <p:spPr>
            <a:xfrm>
              <a:off x="-768400" y="1873925"/>
              <a:ext cx="125400" cy="125400"/>
            </a:xfrm>
            <a:prstGeom prst="ellipse">
              <a:avLst/>
            </a:prstGeom>
            <a:solidFill>
              <a:srgbClr val="F2DADA">
                <a:alpha val="284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" name="Google Shape;1073;p41"/>
            <p:cNvSpPr/>
            <p:nvPr/>
          </p:nvSpPr>
          <p:spPr>
            <a:xfrm>
              <a:off x="-493975" y="1873925"/>
              <a:ext cx="125400" cy="125400"/>
            </a:xfrm>
            <a:prstGeom prst="ellipse">
              <a:avLst/>
            </a:prstGeom>
            <a:solidFill>
              <a:srgbClr val="F2DADA">
                <a:alpha val="284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4" name="Google Shape;1074;p41"/>
            <p:cNvSpPr/>
            <p:nvPr/>
          </p:nvSpPr>
          <p:spPr>
            <a:xfrm>
              <a:off x="-219550" y="1873925"/>
              <a:ext cx="125400" cy="125400"/>
            </a:xfrm>
            <a:prstGeom prst="ellipse">
              <a:avLst/>
            </a:prstGeom>
            <a:solidFill>
              <a:srgbClr val="F2DADA">
                <a:alpha val="284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" name="Google Shape;1075;p41"/>
            <p:cNvSpPr/>
            <p:nvPr/>
          </p:nvSpPr>
          <p:spPr>
            <a:xfrm>
              <a:off x="-1042825" y="2151500"/>
              <a:ext cx="125400" cy="125400"/>
            </a:xfrm>
            <a:prstGeom prst="ellipse">
              <a:avLst/>
            </a:prstGeom>
            <a:solidFill>
              <a:srgbClr val="F2DADA">
                <a:alpha val="284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" name="Google Shape;1076;p41"/>
            <p:cNvSpPr/>
            <p:nvPr/>
          </p:nvSpPr>
          <p:spPr>
            <a:xfrm>
              <a:off x="-1042825" y="2429075"/>
              <a:ext cx="125400" cy="125400"/>
            </a:xfrm>
            <a:prstGeom prst="ellipse">
              <a:avLst/>
            </a:prstGeom>
            <a:solidFill>
              <a:srgbClr val="F2DADA">
                <a:alpha val="284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7" name="Google Shape;1077;p41"/>
            <p:cNvSpPr/>
            <p:nvPr/>
          </p:nvSpPr>
          <p:spPr>
            <a:xfrm>
              <a:off x="-1042825" y="2706650"/>
              <a:ext cx="125400" cy="125400"/>
            </a:xfrm>
            <a:prstGeom prst="ellipse">
              <a:avLst/>
            </a:prstGeom>
            <a:solidFill>
              <a:srgbClr val="F2DADA">
                <a:alpha val="284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8" name="Google Shape;1078;p41"/>
            <p:cNvSpPr/>
            <p:nvPr/>
          </p:nvSpPr>
          <p:spPr>
            <a:xfrm>
              <a:off x="-768400" y="2151500"/>
              <a:ext cx="125400" cy="125400"/>
            </a:xfrm>
            <a:prstGeom prst="ellipse">
              <a:avLst/>
            </a:prstGeom>
            <a:solidFill>
              <a:srgbClr val="F2DADA">
                <a:alpha val="284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9" name="Google Shape;1079;p41"/>
            <p:cNvSpPr/>
            <p:nvPr/>
          </p:nvSpPr>
          <p:spPr>
            <a:xfrm>
              <a:off x="-493975" y="2151500"/>
              <a:ext cx="125400" cy="125400"/>
            </a:xfrm>
            <a:prstGeom prst="ellipse">
              <a:avLst/>
            </a:prstGeom>
            <a:solidFill>
              <a:srgbClr val="F2DADA">
                <a:alpha val="284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" name="Google Shape;1080;p41"/>
            <p:cNvSpPr/>
            <p:nvPr/>
          </p:nvSpPr>
          <p:spPr>
            <a:xfrm>
              <a:off x="-219550" y="2151500"/>
              <a:ext cx="125400" cy="125400"/>
            </a:xfrm>
            <a:prstGeom prst="ellipse">
              <a:avLst/>
            </a:prstGeom>
            <a:solidFill>
              <a:srgbClr val="F2DADA">
                <a:alpha val="284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1" name="Google Shape;1081;p41"/>
            <p:cNvSpPr/>
            <p:nvPr/>
          </p:nvSpPr>
          <p:spPr>
            <a:xfrm>
              <a:off x="-768400" y="2429075"/>
              <a:ext cx="125400" cy="125400"/>
            </a:xfrm>
            <a:prstGeom prst="ellipse">
              <a:avLst/>
            </a:prstGeom>
            <a:solidFill>
              <a:srgbClr val="F2DADA">
                <a:alpha val="284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" name="Google Shape;1082;p41"/>
            <p:cNvSpPr/>
            <p:nvPr/>
          </p:nvSpPr>
          <p:spPr>
            <a:xfrm>
              <a:off x="-493975" y="2429075"/>
              <a:ext cx="125400" cy="125400"/>
            </a:xfrm>
            <a:prstGeom prst="ellipse">
              <a:avLst/>
            </a:prstGeom>
            <a:solidFill>
              <a:srgbClr val="F2DADA">
                <a:alpha val="284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" name="Google Shape;1083;p41"/>
            <p:cNvSpPr/>
            <p:nvPr/>
          </p:nvSpPr>
          <p:spPr>
            <a:xfrm>
              <a:off x="-219550" y="2429075"/>
              <a:ext cx="125400" cy="125400"/>
            </a:xfrm>
            <a:prstGeom prst="ellipse">
              <a:avLst/>
            </a:prstGeom>
            <a:solidFill>
              <a:srgbClr val="F2DADA">
                <a:alpha val="284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4" name="Google Shape;1084;p41"/>
            <p:cNvSpPr/>
            <p:nvPr/>
          </p:nvSpPr>
          <p:spPr>
            <a:xfrm>
              <a:off x="-768400" y="2706650"/>
              <a:ext cx="125400" cy="125400"/>
            </a:xfrm>
            <a:prstGeom prst="ellipse">
              <a:avLst/>
            </a:prstGeom>
            <a:solidFill>
              <a:srgbClr val="F2DADA">
                <a:alpha val="284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" name="Google Shape;1085;p41"/>
            <p:cNvSpPr/>
            <p:nvPr/>
          </p:nvSpPr>
          <p:spPr>
            <a:xfrm>
              <a:off x="-493975" y="2706650"/>
              <a:ext cx="125400" cy="125400"/>
            </a:xfrm>
            <a:prstGeom prst="ellipse">
              <a:avLst/>
            </a:prstGeom>
            <a:solidFill>
              <a:srgbClr val="F2DADA">
                <a:alpha val="284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" name="Google Shape;1086;p41"/>
            <p:cNvSpPr/>
            <p:nvPr/>
          </p:nvSpPr>
          <p:spPr>
            <a:xfrm>
              <a:off x="-219550" y="2706650"/>
              <a:ext cx="125400" cy="125400"/>
            </a:xfrm>
            <a:prstGeom prst="ellipse">
              <a:avLst/>
            </a:prstGeom>
            <a:solidFill>
              <a:srgbClr val="F2DADA">
                <a:alpha val="284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87" name="Google Shape;1087;p41"/>
          <p:cNvSpPr/>
          <p:nvPr/>
        </p:nvSpPr>
        <p:spPr>
          <a:xfrm>
            <a:off x="0" y="680100"/>
            <a:ext cx="686400" cy="686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8" name="Google Shape;1088;p41"/>
          <p:cNvSpPr/>
          <p:nvPr/>
        </p:nvSpPr>
        <p:spPr>
          <a:xfrm>
            <a:off x="686350" y="680100"/>
            <a:ext cx="686400" cy="686400"/>
          </a:xfrm>
          <a:prstGeom prst="rect">
            <a:avLst/>
          </a:prstGeom>
          <a:solidFill>
            <a:srgbClr val="2634F9">
              <a:alpha val="530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9" name="Google Shape;1089;p41"/>
          <p:cNvSpPr/>
          <p:nvPr/>
        </p:nvSpPr>
        <p:spPr>
          <a:xfrm>
            <a:off x="0" y="1366450"/>
            <a:ext cx="686400" cy="686400"/>
          </a:xfrm>
          <a:prstGeom prst="rect">
            <a:avLst/>
          </a:prstGeom>
          <a:solidFill>
            <a:srgbClr val="2634F9">
              <a:alpha val="307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0" name="Google Shape;1090;p41"/>
          <p:cNvSpPr/>
          <p:nvPr/>
        </p:nvSpPr>
        <p:spPr>
          <a:xfrm>
            <a:off x="1372750" y="1366450"/>
            <a:ext cx="337500" cy="337500"/>
          </a:xfrm>
          <a:prstGeom prst="rect">
            <a:avLst/>
          </a:prstGeom>
          <a:solidFill>
            <a:srgbClr val="2634F9">
              <a:alpha val="307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1" name="Google Shape;1091;p41"/>
          <p:cNvSpPr/>
          <p:nvPr/>
        </p:nvSpPr>
        <p:spPr>
          <a:xfrm>
            <a:off x="8457600" y="4457100"/>
            <a:ext cx="686400" cy="686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2" name="Google Shape;1092;p41"/>
          <p:cNvSpPr/>
          <p:nvPr/>
        </p:nvSpPr>
        <p:spPr>
          <a:xfrm>
            <a:off x="7771200" y="4457100"/>
            <a:ext cx="686400" cy="686400"/>
          </a:xfrm>
          <a:prstGeom prst="rect">
            <a:avLst/>
          </a:prstGeom>
          <a:solidFill>
            <a:srgbClr val="F2DADA">
              <a:alpha val="284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3" name="Google Shape;1093;p41"/>
          <p:cNvSpPr txBox="1"/>
          <p:nvPr>
            <p:ph type="title"/>
          </p:nvPr>
        </p:nvSpPr>
        <p:spPr>
          <a:xfrm>
            <a:off x="713100" y="1777500"/>
            <a:ext cx="37125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94" name="Google Shape;1094;p41"/>
          <p:cNvSpPr txBox="1"/>
          <p:nvPr>
            <p:ph idx="1" type="subTitle"/>
          </p:nvPr>
        </p:nvSpPr>
        <p:spPr>
          <a:xfrm>
            <a:off x="718125" y="2353500"/>
            <a:ext cx="3707400" cy="10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800"/>
              </a:spcBef>
              <a:spcAft>
                <a:spcPts val="0"/>
              </a:spcAft>
              <a:buNone/>
              <a:defRPr sz="1600"/>
            </a:lvl2pPr>
            <a:lvl3pPr lvl="2" rtl="0">
              <a:spcBef>
                <a:spcPts val="800"/>
              </a:spcBef>
              <a:spcAft>
                <a:spcPts val="0"/>
              </a:spcAft>
              <a:buNone/>
              <a:defRPr sz="1600"/>
            </a:lvl3pPr>
            <a:lvl4pPr lvl="3" rtl="0">
              <a:spcBef>
                <a:spcPts val="800"/>
              </a:spcBef>
              <a:spcAft>
                <a:spcPts val="0"/>
              </a:spcAft>
              <a:buNone/>
              <a:defRPr sz="1600"/>
            </a:lvl4pPr>
            <a:lvl5pPr lvl="4" rtl="0">
              <a:spcBef>
                <a:spcPts val="800"/>
              </a:spcBef>
              <a:spcAft>
                <a:spcPts val="0"/>
              </a:spcAft>
              <a:buNone/>
              <a:defRPr sz="1600"/>
            </a:lvl5pPr>
            <a:lvl6pPr lvl="5" rtl="0">
              <a:spcBef>
                <a:spcPts val="800"/>
              </a:spcBef>
              <a:spcAft>
                <a:spcPts val="0"/>
              </a:spcAft>
              <a:buNone/>
              <a:defRPr sz="1600"/>
            </a:lvl6pPr>
            <a:lvl7pPr lvl="6" rtl="0">
              <a:spcBef>
                <a:spcPts val="800"/>
              </a:spcBef>
              <a:spcAft>
                <a:spcPts val="0"/>
              </a:spcAft>
              <a:buNone/>
              <a:defRPr sz="1600"/>
            </a:lvl7pPr>
            <a:lvl8pPr lvl="7" rtl="0">
              <a:spcBef>
                <a:spcPts val="800"/>
              </a:spcBef>
              <a:spcAft>
                <a:spcPts val="0"/>
              </a:spcAft>
              <a:buNone/>
              <a:defRPr sz="1600"/>
            </a:lvl8pPr>
            <a:lvl9pPr lvl="8" rtl="0">
              <a:spcBef>
                <a:spcPts val="800"/>
              </a:spcBef>
              <a:spcAft>
                <a:spcPts val="800"/>
              </a:spcAft>
              <a:buNone/>
              <a:defRPr sz="1600"/>
            </a:lvl9pPr>
          </a:lstStyle>
          <a:p/>
        </p:txBody>
      </p:sp>
      <p:sp>
        <p:nvSpPr>
          <p:cNvPr id="1095" name="Google Shape;1095;p41"/>
          <p:cNvSpPr txBox="1"/>
          <p:nvPr>
            <p:ph idx="2" type="subTitle"/>
          </p:nvPr>
        </p:nvSpPr>
        <p:spPr>
          <a:xfrm>
            <a:off x="5893100" y="1145738"/>
            <a:ext cx="1856100" cy="34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800"/>
              </a:spcBef>
              <a:spcAft>
                <a:spcPts val="0"/>
              </a:spcAft>
              <a:buNone/>
              <a:defRPr b="1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800"/>
              </a:spcBef>
              <a:spcAft>
                <a:spcPts val="0"/>
              </a:spcAft>
              <a:buNone/>
              <a:defRPr b="1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800"/>
              </a:spcBef>
              <a:spcAft>
                <a:spcPts val="0"/>
              </a:spcAft>
              <a:buNone/>
              <a:defRPr b="1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800"/>
              </a:spcBef>
              <a:spcAft>
                <a:spcPts val="0"/>
              </a:spcAft>
              <a:buNone/>
              <a:defRPr b="1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800"/>
              </a:spcBef>
              <a:spcAft>
                <a:spcPts val="0"/>
              </a:spcAft>
              <a:buNone/>
              <a:defRPr b="1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800"/>
              </a:spcBef>
              <a:spcAft>
                <a:spcPts val="0"/>
              </a:spcAft>
              <a:buNone/>
              <a:defRPr b="1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800"/>
              </a:spcBef>
              <a:spcAft>
                <a:spcPts val="800"/>
              </a:spcAft>
              <a:buNone/>
              <a:defRPr b="1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096" name="Google Shape;1096;p41"/>
          <p:cNvSpPr txBox="1"/>
          <p:nvPr>
            <p:ph idx="3" type="subTitle"/>
          </p:nvPr>
        </p:nvSpPr>
        <p:spPr>
          <a:xfrm>
            <a:off x="5893100" y="1714638"/>
            <a:ext cx="20484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  <a:defRPr sz="1400"/>
            </a:lvl9pPr>
          </a:lstStyle>
          <a:p/>
        </p:txBody>
      </p:sp>
      <p:sp>
        <p:nvSpPr>
          <p:cNvPr id="1097" name="Google Shape;1097;p41"/>
          <p:cNvSpPr txBox="1"/>
          <p:nvPr>
            <p:ph idx="4" type="subTitle"/>
          </p:nvPr>
        </p:nvSpPr>
        <p:spPr>
          <a:xfrm>
            <a:off x="5893100" y="2399329"/>
            <a:ext cx="20484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  <a:defRPr sz="1400"/>
            </a:lvl9pPr>
          </a:lstStyle>
          <a:p/>
        </p:txBody>
      </p:sp>
      <p:sp>
        <p:nvSpPr>
          <p:cNvPr id="1098" name="Google Shape;1098;p41"/>
          <p:cNvSpPr txBox="1"/>
          <p:nvPr>
            <p:ph idx="5" type="subTitle"/>
          </p:nvPr>
        </p:nvSpPr>
        <p:spPr>
          <a:xfrm>
            <a:off x="5893100" y="3087321"/>
            <a:ext cx="20484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  <a:defRPr sz="1400"/>
            </a:lvl9pPr>
          </a:lstStyle>
          <a:p/>
        </p:txBody>
      </p:sp>
      <p:sp>
        <p:nvSpPr>
          <p:cNvPr id="1099" name="Google Shape;1099;p41"/>
          <p:cNvSpPr txBox="1"/>
          <p:nvPr>
            <p:ph idx="6" type="subTitle"/>
          </p:nvPr>
        </p:nvSpPr>
        <p:spPr>
          <a:xfrm>
            <a:off x="5893100" y="3775313"/>
            <a:ext cx="20484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  <a:defRPr sz="1400"/>
            </a:lvl9pPr>
          </a:lstStyle>
          <a:p/>
        </p:txBody>
      </p:sp>
      <p:sp>
        <p:nvSpPr>
          <p:cNvPr id="1100" name="Google Shape;1100;p41"/>
          <p:cNvSpPr txBox="1"/>
          <p:nvPr>
            <p:ph hasCustomPrompt="1" idx="7" type="title"/>
          </p:nvPr>
        </p:nvSpPr>
        <p:spPr>
          <a:xfrm>
            <a:off x="5185750" y="1711338"/>
            <a:ext cx="576000" cy="576000"/>
          </a:xfrm>
          <a:prstGeom prst="rect">
            <a:avLst/>
          </a:prstGeom>
          <a:solidFill>
            <a:srgbClr val="2634F9">
              <a:alpha val="30730"/>
            </a:srgbClr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101" name="Google Shape;1101;p41"/>
          <p:cNvSpPr txBox="1"/>
          <p:nvPr>
            <p:ph hasCustomPrompt="1" idx="8" type="title"/>
          </p:nvPr>
        </p:nvSpPr>
        <p:spPr>
          <a:xfrm>
            <a:off x="5185750" y="2399329"/>
            <a:ext cx="576000" cy="576000"/>
          </a:xfrm>
          <a:prstGeom prst="rect">
            <a:avLst/>
          </a:prstGeom>
          <a:solidFill>
            <a:srgbClr val="2634F9">
              <a:alpha val="30730"/>
            </a:srgbClr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102" name="Google Shape;1102;p41"/>
          <p:cNvSpPr txBox="1"/>
          <p:nvPr>
            <p:ph hasCustomPrompt="1" idx="9" type="title"/>
          </p:nvPr>
        </p:nvSpPr>
        <p:spPr>
          <a:xfrm>
            <a:off x="5185750" y="3087321"/>
            <a:ext cx="576000" cy="576000"/>
          </a:xfrm>
          <a:prstGeom prst="rect">
            <a:avLst/>
          </a:prstGeom>
          <a:solidFill>
            <a:srgbClr val="2634F9">
              <a:alpha val="30730"/>
            </a:srgbClr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103" name="Google Shape;1103;p41"/>
          <p:cNvSpPr txBox="1"/>
          <p:nvPr>
            <p:ph hasCustomPrompt="1" idx="13" type="title"/>
          </p:nvPr>
        </p:nvSpPr>
        <p:spPr>
          <a:xfrm>
            <a:off x="5185750" y="3775313"/>
            <a:ext cx="576000" cy="576000"/>
          </a:xfrm>
          <a:prstGeom prst="rect">
            <a:avLst/>
          </a:prstGeom>
          <a:solidFill>
            <a:srgbClr val="2634F9">
              <a:alpha val="30730"/>
            </a:srgbClr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 sz="1400">
                <a:solidFill>
                  <a:srgbClr val="FFFFFF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104" name="Google Shape;1104;p41"/>
          <p:cNvSpPr/>
          <p:nvPr/>
        </p:nvSpPr>
        <p:spPr>
          <a:xfrm>
            <a:off x="-25" y="0"/>
            <a:ext cx="9144000" cy="630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5" name="Google Shape;1105;p41"/>
          <p:cNvSpPr/>
          <p:nvPr/>
        </p:nvSpPr>
        <p:spPr>
          <a:xfrm>
            <a:off x="-25" y="630600"/>
            <a:ext cx="9144000" cy="49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06" name="Google Shape;1106;p4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4527" y="74915"/>
            <a:ext cx="3044076" cy="502925"/>
          </a:xfrm>
          <a:prstGeom prst="rect">
            <a:avLst/>
          </a:prstGeom>
          <a:noFill/>
          <a:ln>
            <a:noFill/>
          </a:ln>
        </p:spPr>
      </p:pic>
      <p:sp>
        <p:nvSpPr>
          <p:cNvPr id="1107" name="Google Shape;1107;p41"/>
          <p:cNvSpPr txBox="1"/>
          <p:nvPr>
            <p:ph idx="12" type="sldNum"/>
          </p:nvPr>
        </p:nvSpPr>
        <p:spPr>
          <a:xfrm>
            <a:off x="8464684" y="12957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5"/>
          <p:cNvSpPr/>
          <p:nvPr/>
        </p:nvSpPr>
        <p:spPr>
          <a:xfrm>
            <a:off x="0" y="4586550"/>
            <a:ext cx="572700" cy="5727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5"/>
          <p:cNvSpPr/>
          <p:nvPr/>
        </p:nvSpPr>
        <p:spPr>
          <a:xfrm>
            <a:off x="8606525" y="4604100"/>
            <a:ext cx="537600" cy="537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5"/>
          <p:cNvSpPr/>
          <p:nvPr/>
        </p:nvSpPr>
        <p:spPr>
          <a:xfrm>
            <a:off x="8606525" y="4066500"/>
            <a:ext cx="537600" cy="537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5"/>
          <p:cNvSpPr/>
          <p:nvPr/>
        </p:nvSpPr>
        <p:spPr>
          <a:xfrm>
            <a:off x="8068925" y="4604100"/>
            <a:ext cx="537600" cy="537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5"/>
          <p:cNvSpPr/>
          <p:nvPr/>
        </p:nvSpPr>
        <p:spPr>
          <a:xfrm>
            <a:off x="8303300" y="3763275"/>
            <a:ext cx="303300" cy="303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5"/>
          <p:cNvSpPr txBox="1"/>
          <p:nvPr>
            <p:ph type="title"/>
          </p:nvPr>
        </p:nvSpPr>
        <p:spPr>
          <a:xfrm>
            <a:off x="705838" y="810775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3" name="Google Shape;113;p5"/>
          <p:cNvSpPr txBox="1"/>
          <p:nvPr>
            <p:ph idx="1" type="body"/>
          </p:nvPr>
        </p:nvSpPr>
        <p:spPr>
          <a:xfrm>
            <a:off x="705838" y="1440300"/>
            <a:ext cx="7717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4" name="Google Shape;114;p5"/>
          <p:cNvSpPr/>
          <p:nvPr/>
        </p:nvSpPr>
        <p:spPr>
          <a:xfrm>
            <a:off x="-25" y="0"/>
            <a:ext cx="9144000" cy="630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5"/>
          <p:cNvSpPr/>
          <p:nvPr/>
        </p:nvSpPr>
        <p:spPr>
          <a:xfrm>
            <a:off x="-25" y="630600"/>
            <a:ext cx="9144000" cy="49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6" name="Google Shape;116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4527" y="74915"/>
            <a:ext cx="3044076" cy="502925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5"/>
          <p:cNvSpPr txBox="1"/>
          <p:nvPr>
            <p:ph idx="12" type="sldNum"/>
          </p:nvPr>
        </p:nvSpPr>
        <p:spPr>
          <a:xfrm>
            <a:off x="8464684" y="12957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3">
    <p:spTree>
      <p:nvGrpSpPr>
        <p:cNvPr id="1108" name="Shape 1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9" name="Google Shape;1109;p42"/>
          <p:cNvGrpSpPr/>
          <p:nvPr/>
        </p:nvGrpSpPr>
        <p:grpSpPr>
          <a:xfrm>
            <a:off x="3538841" y="3942626"/>
            <a:ext cx="1098661" cy="1109605"/>
            <a:chOff x="-1042825" y="1873925"/>
            <a:chExt cx="948675" cy="958125"/>
          </a:xfrm>
        </p:grpSpPr>
        <p:sp>
          <p:nvSpPr>
            <p:cNvPr id="1110" name="Google Shape;1110;p42"/>
            <p:cNvSpPr/>
            <p:nvPr/>
          </p:nvSpPr>
          <p:spPr>
            <a:xfrm>
              <a:off x="-1042825" y="1873925"/>
              <a:ext cx="125400" cy="125400"/>
            </a:xfrm>
            <a:prstGeom prst="ellipse">
              <a:avLst/>
            </a:prstGeom>
            <a:solidFill>
              <a:srgbClr val="F2DADA">
                <a:alpha val="284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" name="Google Shape;1111;p42"/>
            <p:cNvSpPr/>
            <p:nvPr/>
          </p:nvSpPr>
          <p:spPr>
            <a:xfrm>
              <a:off x="-768400" y="1873925"/>
              <a:ext cx="125400" cy="125400"/>
            </a:xfrm>
            <a:prstGeom prst="ellipse">
              <a:avLst/>
            </a:prstGeom>
            <a:solidFill>
              <a:srgbClr val="F2DADA">
                <a:alpha val="284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" name="Google Shape;1112;p42"/>
            <p:cNvSpPr/>
            <p:nvPr/>
          </p:nvSpPr>
          <p:spPr>
            <a:xfrm>
              <a:off x="-493975" y="1873925"/>
              <a:ext cx="125400" cy="125400"/>
            </a:xfrm>
            <a:prstGeom prst="ellipse">
              <a:avLst/>
            </a:prstGeom>
            <a:solidFill>
              <a:srgbClr val="F2DADA">
                <a:alpha val="284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" name="Google Shape;1113;p42"/>
            <p:cNvSpPr/>
            <p:nvPr/>
          </p:nvSpPr>
          <p:spPr>
            <a:xfrm>
              <a:off x="-219550" y="1873925"/>
              <a:ext cx="125400" cy="125400"/>
            </a:xfrm>
            <a:prstGeom prst="ellipse">
              <a:avLst/>
            </a:prstGeom>
            <a:solidFill>
              <a:srgbClr val="F2DADA">
                <a:alpha val="284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" name="Google Shape;1114;p42"/>
            <p:cNvSpPr/>
            <p:nvPr/>
          </p:nvSpPr>
          <p:spPr>
            <a:xfrm>
              <a:off x="-1042825" y="2151500"/>
              <a:ext cx="125400" cy="125400"/>
            </a:xfrm>
            <a:prstGeom prst="ellipse">
              <a:avLst/>
            </a:prstGeom>
            <a:solidFill>
              <a:srgbClr val="F2DADA">
                <a:alpha val="284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5" name="Google Shape;1115;p42"/>
            <p:cNvSpPr/>
            <p:nvPr/>
          </p:nvSpPr>
          <p:spPr>
            <a:xfrm>
              <a:off x="-1042825" y="2429075"/>
              <a:ext cx="125400" cy="125400"/>
            </a:xfrm>
            <a:prstGeom prst="ellipse">
              <a:avLst/>
            </a:prstGeom>
            <a:solidFill>
              <a:srgbClr val="F2DADA">
                <a:alpha val="284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6" name="Google Shape;1116;p42"/>
            <p:cNvSpPr/>
            <p:nvPr/>
          </p:nvSpPr>
          <p:spPr>
            <a:xfrm>
              <a:off x="-1042825" y="2706650"/>
              <a:ext cx="125400" cy="125400"/>
            </a:xfrm>
            <a:prstGeom prst="ellipse">
              <a:avLst/>
            </a:prstGeom>
            <a:solidFill>
              <a:srgbClr val="F2DADA">
                <a:alpha val="284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" name="Google Shape;1117;p42"/>
            <p:cNvSpPr/>
            <p:nvPr/>
          </p:nvSpPr>
          <p:spPr>
            <a:xfrm>
              <a:off x="-768400" y="2151500"/>
              <a:ext cx="125400" cy="125400"/>
            </a:xfrm>
            <a:prstGeom prst="ellipse">
              <a:avLst/>
            </a:prstGeom>
            <a:solidFill>
              <a:srgbClr val="F2DADA">
                <a:alpha val="284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" name="Google Shape;1118;p42"/>
            <p:cNvSpPr/>
            <p:nvPr/>
          </p:nvSpPr>
          <p:spPr>
            <a:xfrm>
              <a:off x="-493975" y="2151500"/>
              <a:ext cx="125400" cy="125400"/>
            </a:xfrm>
            <a:prstGeom prst="ellipse">
              <a:avLst/>
            </a:prstGeom>
            <a:solidFill>
              <a:srgbClr val="F2DADA">
                <a:alpha val="284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" name="Google Shape;1119;p42"/>
            <p:cNvSpPr/>
            <p:nvPr/>
          </p:nvSpPr>
          <p:spPr>
            <a:xfrm>
              <a:off x="-219550" y="2151500"/>
              <a:ext cx="125400" cy="125400"/>
            </a:xfrm>
            <a:prstGeom prst="ellipse">
              <a:avLst/>
            </a:prstGeom>
            <a:solidFill>
              <a:srgbClr val="F2DADA">
                <a:alpha val="284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0" name="Google Shape;1120;p42"/>
            <p:cNvSpPr/>
            <p:nvPr/>
          </p:nvSpPr>
          <p:spPr>
            <a:xfrm>
              <a:off x="-768400" y="2429075"/>
              <a:ext cx="125400" cy="125400"/>
            </a:xfrm>
            <a:prstGeom prst="ellipse">
              <a:avLst/>
            </a:prstGeom>
            <a:solidFill>
              <a:srgbClr val="F2DADA">
                <a:alpha val="284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1" name="Google Shape;1121;p42"/>
            <p:cNvSpPr/>
            <p:nvPr/>
          </p:nvSpPr>
          <p:spPr>
            <a:xfrm>
              <a:off x="-493975" y="2429075"/>
              <a:ext cx="125400" cy="125400"/>
            </a:xfrm>
            <a:prstGeom prst="ellipse">
              <a:avLst/>
            </a:prstGeom>
            <a:solidFill>
              <a:srgbClr val="F2DADA">
                <a:alpha val="284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2" name="Google Shape;1122;p42"/>
            <p:cNvSpPr/>
            <p:nvPr/>
          </p:nvSpPr>
          <p:spPr>
            <a:xfrm>
              <a:off x="-219550" y="2429075"/>
              <a:ext cx="125400" cy="125400"/>
            </a:xfrm>
            <a:prstGeom prst="ellipse">
              <a:avLst/>
            </a:prstGeom>
            <a:solidFill>
              <a:srgbClr val="F2DADA">
                <a:alpha val="284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3" name="Google Shape;1123;p42"/>
            <p:cNvSpPr/>
            <p:nvPr/>
          </p:nvSpPr>
          <p:spPr>
            <a:xfrm>
              <a:off x="-768400" y="2706650"/>
              <a:ext cx="125400" cy="125400"/>
            </a:xfrm>
            <a:prstGeom prst="ellipse">
              <a:avLst/>
            </a:prstGeom>
            <a:solidFill>
              <a:srgbClr val="F2DADA">
                <a:alpha val="284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" name="Google Shape;1124;p42"/>
            <p:cNvSpPr/>
            <p:nvPr/>
          </p:nvSpPr>
          <p:spPr>
            <a:xfrm>
              <a:off x="-493975" y="2706650"/>
              <a:ext cx="125400" cy="125400"/>
            </a:xfrm>
            <a:prstGeom prst="ellipse">
              <a:avLst/>
            </a:prstGeom>
            <a:solidFill>
              <a:srgbClr val="F2DADA">
                <a:alpha val="284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5" name="Google Shape;1125;p42"/>
            <p:cNvSpPr/>
            <p:nvPr/>
          </p:nvSpPr>
          <p:spPr>
            <a:xfrm>
              <a:off x="-219550" y="2706650"/>
              <a:ext cx="125400" cy="125400"/>
            </a:xfrm>
            <a:prstGeom prst="ellipse">
              <a:avLst/>
            </a:prstGeom>
            <a:solidFill>
              <a:srgbClr val="F2DADA">
                <a:alpha val="284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26" name="Google Shape;1126;p42"/>
          <p:cNvSpPr txBox="1"/>
          <p:nvPr>
            <p:ph idx="1" type="subTitle"/>
          </p:nvPr>
        </p:nvSpPr>
        <p:spPr>
          <a:xfrm>
            <a:off x="3666450" y="3294383"/>
            <a:ext cx="21624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  <a:defRPr sz="1400"/>
            </a:lvl9pPr>
          </a:lstStyle>
          <a:p/>
        </p:txBody>
      </p:sp>
      <p:sp>
        <p:nvSpPr>
          <p:cNvPr id="1127" name="Google Shape;1127;p42"/>
          <p:cNvSpPr txBox="1"/>
          <p:nvPr>
            <p:ph idx="2" type="subTitle"/>
          </p:nvPr>
        </p:nvSpPr>
        <p:spPr>
          <a:xfrm>
            <a:off x="3670950" y="2946983"/>
            <a:ext cx="2157900" cy="347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128" name="Google Shape;1128;p42"/>
          <p:cNvSpPr txBox="1"/>
          <p:nvPr>
            <p:ph idx="3" type="subTitle"/>
          </p:nvPr>
        </p:nvSpPr>
        <p:spPr>
          <a:xfrm>
            <a:off x="3666450" y="4476233"/>
            <a:ext cx="21624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  <a:defRPr sz="1400"/>
            </a:lvl9pPr>
          </a:lstStyle>
          <a:p/>
        </p:txBody>
      </p:sp>
      <p:sp>
        <p:nvSpPr>
          <p:cNvPr id="1129" name="Google Shape;1129;p42"/>
          <p:cNvSpPr txBox="1"/>
          <p:nvPr>
            <p:ph idx="4" type="subTitle"/>
          </p:nvPr>
        </p:nvSpPr>
        <p:spPr>
          <a:xfrm>
            <a:off x="3670950" y="4128833"/>
            <a:ext cx="2157900" cy="347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130" name="Google Shape;1130;p42"/>
          <p:cNvSpPr txBox="1"/>
          <p:nvPr>
            <p:ph idx="5" type="subTitle"/>
          </p:nvPr>
        </p:nvSpPr>
        <p:spPr>
          <a:xfrm>
            <a:off x="3666450" y="2112521"/>
            <a:ext cx="21624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  <a:defRPr sz="1400"/>
            </a:lvl9pPr>
          </a:lstStyle>
          <a:p/>
        </p:txBody>
      </p:sp>
      <p:sp>
        <p:nvSpPr>
          <p:cNvPr id="1131" name="Google Shape;1131;p42"/>
          <p:cNvSpPr txBox="1"/>
          <p:nvPr>
            <p:ph idx="6" type="subTitle"/>
          </p:nvPr>
        </p:nvSpPr>
        <p:spPr>
          <a:xfrm>
            <a:off x="3670950" y="1765121"/>
            <a:ext cx="2157900" cy="347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grpSp>
        <p:nvGrpSpPr>
          <p:cNvPr id="1132" name="Google Shape;1132;p42"/>
          <p:cNvGrpSpPr/>
          <p:nvPr/>
        </p:nvGrpSpPr>
        <p:grpSpPr>
          <a:xfrm>
            <a:off x="0" y="3441250"/>
            <a:ext cx="2157300" cy="1702250"/>
            <a:chOff x="0" y="3441250"/>
            <a:chExt cx="2157300" cy="1702250"/>
          </a:xfrm>
        </p:grpSpPr>
        <p:sp>
          <p:nvSpPr>
            <p:cNvPr id="1133" name="Google Shape;1133;p42"/>
            <p:cNvSpPr/>
            <p:nvPr/>
          </p:nvSpPr>
          <p:spPr>
            <a:xfrm>
              <a:off x="0" y="4292400"/>
              <a:ext cx="851100" cy="851100"/>
            </a:xfrm>
            <a:prstGeom prst="rect">
              <a:avLst/>
            </a:prstGeom>
            <a:solidFill>
              <a:srgbClr val="2634F9">
                <a:alpha val="530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4" name="Google Shape;1134;p42"/>
            <p:cNvSpPr/>
            <p:nvPr/>
          </p:nvSpPr>
          <p:spPr>
            <a:xfrm>
              <a:off x="851100" y="4292400"/>
              <a:ext cx="851100" cy="851100"/>
            </a:xfrm>
            <a:prstGeom prst="rect">
              <a:avLst/>
            </a:prstGeom>
            <a:solidFill>
              <a:srgbClr val="2634F9">
                <a:alpha val="30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" name="Google Shape;1135;p42"/>
            <p:cNvSpPr/>
            <p:nvPr/>
          </p:nvSpPr>
          <p:spPr>
            <a:xfrm>
              <a:off x="1702200" y="3837250"/>
              <a:ext cx="455100" cy="455100"/>
            </a:xfrm>
            <a:prstGeom prst="rect">
              <a:avLst/>
            </a:prstGeom>
            <a:solidFill>
              <a:srgbClr val="2634F9">
                <a:alpha val="30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6" name="Google Shape;1136;p42"/>
            <p:cNvSpPr/>
            <p:nvPr/>
          </p:nvSpPr>
          <p:spPr>
            <a:xfrm>
              <a:off x="0" y="3441250"/>
              <a:ext cx="851100" cy="851100"/>
            </a:xfrm>
            <a:prstGeom prst="rect">
              <a:avLst/>
            </a:prstGeom>
            <a:solidFill>
              <a:srgbClr val="2634F9">
                <a:alpha val="30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37" name="Google Shape;1137;p42"/>
          <p:cNvSpPr/>
          <p:nvPr/>
        </p:nvSpPr>
        <p:spPr>
          <a:xfrm>
            <a:off x="8292900" y="680100"/>
            <a:ext cx="851100" cy="851100"/>
          </a:xfrm>
          <a:prstGeom prst="rect">
            <a:avLst/>
          </a:prstGeom>
          <a:solidFill>
            <a:srgbClr val="F2DADA">
              <a:alpha val="553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8" name="Google Shape;1138;p42"/>
          <p:cNvSpPr/>
          <p:nvPr/>
        </p:nvSpPr>
        <p:spPr>
          <a:xfrm>
            <a:off x="7441750" y="680100"/>
            <a:ext cx="851100" cy="851100"/>
          </a:xfrm>
          <a:prstGeom prst="rect">
            <a:avLst/>
          </a:prstGeom>
          <a:solidFill>
            <a:srgbClr val="F2DADA">
              <a:alpha val="284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9" name="Google Shape;1139;p42"/>
          <p:cNvSpPr txBox="1"/>
          <p:nvPr>
            <p:ph type="title"/>
          </p:nvPr>
        </p:nvSpPr>
        <p:spPr>
          <a:xfrm>
            <a:off x="3666275" y="819300"/>
            <a:ext cx="4764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40" name="Google Shape;1140;p42"/>
          <p:cNvSpPr txBox="1"/>
          <p:nvPr>
            <p:ph idx="7" type="subTitle"/>
          </p:nvPr>
        </p:nvSpPr>
        <p:spPr>
          <a:xfrm>
            <a:off x="6268775" y="2112521"/>
            <a:ext cx="21624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  <a:defRPr sz="1400"/>
            </a:lvl9pPr>
          </a:lstStyle>
          <a:p/>
        </p:txBody>
      </p:sp>
      <p:sp>
        <p:nvSpPr>
          <p:cNvPr id="1141" name="Google Shape;1141;p42"/>
          <p:cNvSpPr txBox="1"/>
          <p:nvPr>
            <p:ph idx="8" type="subTitle"/>
          </p:nvPr>
        </p:nvSpPr>
        <p:spPr>
          <a:xfrm>
            <a:off x="6273275" y="1765121"/>
            <a:ext cx="2157900" cy="347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142" name="Google Shape;1142;p42"/>
          <p:cNvSpPr txBox="1"/>
          <p:nvPr>
            <p:ph idx="9" type="subTitle"/>
          </p:nvPr>
        </p:nvSpPr>
        <p:spPr>
          <a:xfrm>
            <a:off x="6268775" y="3294383"/>
            <a:ext cx="21624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  <a:defRPr sz="1400"/>
            </a:lvl9pPr>
          </a:lstStyle>
          <a:p/>
        </p:txBody>
      </p:sp>
      <p:sp>
        <p:nvSpPr>
          <p:cNvPr id="1143" name="Google Shape;1143;p42"/>
          <p:cNvSpPr txBox="1"/>
          <p:nvPr>
            <p:ph idx="13" type="subTitle"/>
          </p:nvPr>
        </p:nvSpPr>
        <p:spPr>
          <a:xfrm>
            <a:off x="6273275" y="2946983"/>
            <a:ext cx="2157900" cy="347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144" name="Google Shape;1144;p42"/>
          <p:cNvSpPr txBox="1"/>
          <p:nvPr>
            <p:ph idx="14" type="subTitle"/>
          </p:nvPr>
        </p:nvSpPr>
        <p:spPr>
          <a:xfrm>
            <a:off x="6268775" y="4476233"/>
            <a:ext cx="21624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  <a:defRPr sz="1400"/>
            </a:lvl9pPr>
          </a:lstStyle>
          <a:p/>
        </p:txBody>
      </p:sp>
      <p:sp>
        <p:nvSpPr>
          <p:cNvPr id="1145" name="Google Shape;1145;p42"/>
          <p:cNvSpPr txBox="1"/>
          <p:nvPr>
            <p:ph idx="15" type="subTitle"/>
          </p:nvPr>
        </p:nvSpPr>
        <p:spPr>
          <a:xfrm>
            <a:off x="6273275" y="4128833"/>
            <a:ext cx="2157900" cy="347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146" name="Google Shape;1146;p42"/>
          <p:cNvSpPr/>
          <p:nvPr/>
        </p:nvSpPr>
        <p:spPr>
          <a:xfrm>
            <a:off x="-25" y="0"/>
            <a:ext cx="9144000" cy="630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7" name="Google Shape;1147;p42"/>
          <p:cNvSpPr/>
          <p:nvPr/>
        </p:nvSpPr>
        <p:spPr>
          <a:xfrm>
            <a:off x="-25" y="630600"/>
            <a:ext cx="9144000" cy="49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48" name="Google Shape;1148;p4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4527" y="74915"/>
            <a:ext cx="3044076" cy="502925"/>
          </a:xfrm>
          <a:prstGeom prst="rect">
            <a:avLst/>
          </a:prstGeom>
          <a:noFill/>
          <a:ln>
            <a:noFill/>
          </a:ln>
        </p:spPr>
      </p:pic>
      <p:sp>
        <p:nvSpPr>
          <p:cNvPr id="1149" name="Google Shape;1149;p42"/>
          <p:cNvSpPr txBox="1"/>
          <p:nvPr>
            <p:ph idx="12" type="sldNum"/>
          </p:nvPr>
        </p:nvSpPr>
        <p:spPr>
          <a:xfrm>
            <a:off x="8464684" y="12957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CUSTOM_5">
    <p:spTree>
      <p:nvGrpSpPr>
        <p:cNvPr id="1150" name="Shape 1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1" name="Google Shape;1151;p43"/>
          <p:cNvSpPr/>
          <p:nvPr/>
        </p:nvSpPr>
        <p:spPr>
          <a:xfrm>
            <a:off x="7681200" y="680101"/>
            <a:ext cx="1462800" cy="14628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52" name="Google Shape;1152;p43"/>
          <p:cNvGrpSpPr/>
          <p:nvPr/>
        </p:nvGrpSpPr>
        <p:grpSpPr>
          <a:xfrm>
            <a:off x="187972" y="868034"/>
            <a:ext cx="999809" cy="1009672"/>
            <a:chOff x="-1042825" y="1873925"/>
            <a:chExt cx="948675" cy="958125"/>
          </a:xfrm>
        </p:grpSpPr>
        <p:sp>
          <p:nvSpPr>
            <p:cNvPr id="1153" name="Google Shape;1153;p43"/>
            <p:cNvSpPr/>
            <p:nvPr/>
          </p:nvSpPr>
          <p:spPr>
            <a:xfrm>
              <a:off x="-1042825" y="1873925"/>
              <a:ext cx="125400" cy="125400"/>
            </a:xfrm>
            <a:prstGeom prst="ellipse">
              <a:avLst/>
            </a:prstGeom>
            <a:solidFill>
              <a:srgbClr val="F2DADA">
                <a:alpha val="284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4" name="Google Shape;1154;p43"/>
            <p:cNvSpPr/>
            <p:nvPr/>
          </p:nvSpPr>
          <p:spPr>
            <a:xfrm>
              <a:off x="-768400" y="1873925"/>
              <a:ext cx="125400" cy="125400"/>
            </a:xfrm>
            <a:prstGeom prst="ellipse">
              <a:avLst/>
            </a:prstGeom>
            <a:solidFill>
              <a:srgbClr val="F2DADA">
                <a:alpha val="284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5" name="Google Shape;1155;p43"/>
            <p:cNvSpPr/>
            <p:nvPr/>
          </p:nvSpPr>
          <p:spPr>
            <a:xfrm>
              <a:off x="-493975" y="1873925"/>
              <a:ext cx="125400" cy="125400"/>
            </a:xfrm>
            <a:prstGeom prst="ellipse">
              <a:avLst/>
            </a:prstGeom>
            <a:solidFill>
              <a:srgbClr val="F2DADA">
                <a:alpha val="284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6" name="Google Shape;1156;p43"/>
            <p:cNvSpPr/>
            <p:nvPr/>
          </p:nvSpPr>
          <p:spPr>
            <a:xfrm>
              <a:off x="-219550" y="1873925"/>
              <a:ext cx="125400" cy="125400"/>
            </a:xfrm>
            <a:prstGeom prst="ellipse">
              <a:avLst/>
            </a:prstGeom>
            <a:solidFill>
              <a:srgbClr val="F2DADA">
                <a:alpha val="284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7" name="Google Shape;1157;p43"/>
            <p:cNvSpPr/>
            <p:nvPr/>
          </p:nvSpPr>
          <p:spPr>
            <a:xfrm>
              <a:off x="-1042825" y="2151500"/>
              <a:ext cx="125400" cy="125400"/>
            </a:xfrm>
            <a:prstGeom prst="ellipse">
              <a:avLst/>
            </a:prstGeom>
            <a:solidFill>
              <a:srgbClr val="F2DADA">
                <a:alpha val="284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8" name="Google Shape;1158;p43"/>
            <p:cNvSpPr/>
            <p:nvPr/>
          </p:nvSpPr>
          <p:spPr>
            <a:xfrm>
              <a:off x="-1042825" y="2429075"/>
              <a:ext cx="125400" cy="125400"/>
            </a:xfrm>
            <a:prstGeom prst="ellipse">
              <a:avLst/>
            </a:prstGeom>
            <a:solidFill>
              <a:srgbClr val="F2DADA">
                <a:alpha val="284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9" name="Google Shape;1159;p43"/>
            <p:cNvSpPr/>
            <p:nvPr/>
          </p:nvSpPr>
          <p:spPr>
            <a:xfrm>
              <a:off x="-1042825" y="2706650"/>
              <a:ext cx="125400" cy="125400"/>
            </a:xfrm>
            <a:prstGeom prst="ellipse">
              <a:avLst/>
            </a:prstGeom>
            <a:solidFill>
              <a:srgbClr val="F2DADA">
                <a:alpha val="284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" name="Google Shape;1160;p43"/>
            <p:cNvSpPr/>
            <p:nvPr/>
          </p:nvSpPr>
          <p:spPr>
            <a:xfrm>
              <a:off x="-768400" y="2151500"/>
              <a:ext cx="125400" cy="125400"/>
            </a:xfrm>
            <a:prstGeom prst="ellipse">
              <a:avLst/>
            </a:prstGeom>
            <a:solidFill>
              <a:srgbClr val="F2DADA">
                <a:alpha val="284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1" name="Google Shape;1161;p43"/>
            <p:cNvSpPr/>
            <p:nvPr/>
          </p:nvSpPr>
          <p:spPr>
            <a:xfrm>
              <a:off x="-493975" y="2151500"/>
              <a:ext cx="125400" cy="125400"/>
            </a:xfrm>
            <a:prstGeom prst="ellipse">
              <a:avLst/>
            </a:prstGeom>
            <a:solidFill>
              <a:srgbClr val="F2DADA">
                <a:alpha val="284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2" name="Google Shape;1162;p43"/>
            <p:cNvSpPr/>
            <p:nvPr/>
          </p:nvSpPr>
          <p:spPr>
            <a:xfrm>
              <a:off x="-219550" y="2151500"/>
              <a:ext cx="125400" cy="125400"/>
            </a:xfrm>
            <a:prstGeom prst="ellipse">
              <a:avLst/>
            </a:prstGeom>
            <a:solidFill>
              <a:srgbClr val="F2DADA">
                <a:alpha val="284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3" name="Google Shape;1163;p43"/>
            <p:cNvSpPr/>
            <p:nvPr/>
          </p:nvSpPr>
          <p:spPr>
            <a:xfrm>
              <a:off x="-768400" y="2429075"/>
              <a:ext cx="125400" cy="125400"/>
            </a:xfrm>
            <a:prstGeom prst="ellipse">
              <a:avLst/>
            </a:prstGeom>
            <a:solidFill>
              <a:srgbClr val="F2DADA">
                <a:alpha val="284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" name="Google Shape;1164;p43"/>
            <p:cNvSpPr/>
            <p:nvPr/>
          </p:nvSpPr>
          <p:spPr>
            <a:xfrm>
              <a:off x="-493975" y="2429075"/>
              <a:ext cx="125400" cy="125400"/>
            </a:xfrm>
            <a:prstGeom prst="ellipse">
              <a:avLst/>
            </a:prstGeom>
            <a:solidFill>
              <a:srgbClr val="F2DADA">
                <a:alpha val="284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5" name="Google Shape;1165;p43"/>
            <p:cNvSpPr/>
            <p:nvPr/>
          </p:nvSpPr>
          <p:spPr>
            <a:xfrm>
              <a:off x="-219550" y="2429075"/>
              <a:ext cx="125400" cy="125400"/>
            </a:xfrm>
            <a:prstGeom prst="ellipse">
              <a:avLst/>
            </a:prstGeom>
            <a:solidFill>
              <a:srgbClr val="F2DADA">
                <a:alpha val="284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6" name="Google Shape;1166;p43"/>
            <p:cNvSpPr/>
            <p:nvPr/>
          </p:nvSpPr>
          <p:spPr>
            <a:xfrm>
              <a:off x="-768400" y="2706650"/>
              <a:ext cx="125400" cy="125400"/>
            </a:xfrm>
            <a:prstGeom prst="ellipse">
              <a:avLst/>
            </a:prstGeom>
            <a:solidFill>
              <a:srgbClr val="F2DADA">
                <a:alpha val="284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" name="Google Shape;1167;p43"/>
            <p:cNvSpPr/>
            <p:nvPr/>
          </p:nvSpPr>
          <p:spPr>
            <a:xfrm>
              <a:off x="-493975" y="2706650"/>
              <a:ext cx="125400" cy="125400"/>
            </a:xfrm>
            <a:prstGeom prst="ellipse">
              <a:avLst/>
            </a:prstGeom>
            <a:solidFill>
              <a:srgbClr val="F2DADA">
                <a:alpha val="284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" name="Google Shape;1168;p43"/>
            <p:cNvSpPr/>
            <p:nvPr/>
          </p:nvSpPr>
          <p:spPr>
            <a:xfrm>
              <a:off x="-219550" y="2706650"/>
              <a:ext cx="125400" cy="125400"/>
            </a:xfrm>
            <a:prstGeom prst="ellipse">
              <a:avLst/>
            </a:prstGeom>
            <a:solidFill>
              <a:srgbClr val="F2DADA">
                <a:alpha val="284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69" name="Google Shape;1169;p43"/>
          <p:cNvSpPr/>
          <p:nvPr/>
        </p:nvSpPr>
        <p:spPr>
          <a:xfrm>
            <a:off x="-7300" y="3141275"/>
            <a:ext cx="7070700" cy="2002200"/>
          </a:xfrm>
          <a:prstGeom prst="rect">
            <a:avLst/>
          </a:prstGeom>
          <a:solidFill>
            <a:srgbClr val="F2DADA">
              <a:alpha val="284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0" name="Google Shape;1170;p43"/>
          <p:cNvSpPr txBox="1"/>
          <p:nvPr>
            <p:ph type="title"/>
          </p:nvPr>
        </p:nvSpPr>
        <p:spPr>
          <a:xfrm>
            <a:off x="1187775" y="868025"/>
            <a:ext cx="4178700" cy="109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71" name="Google Shape;1171;p43"/>
          <p:cNvSpPr txBox="1"/>
          <p:nvPr>
            <p:ph idx="1" type="subTitle"/>
          </p:nvPr>
        </p:nvSpPr>
        <p:spPr>
          <a:xfrm>
            <a:off x="729275" y="1733000"/>
            <a:ext cx="1938600" cy="34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172" name="Google Shape;1172;p43"/>
          <p:cNvSpPr txBox="1"/>
          <p:nvPr>
            <p:ph idx="2" type="subTitle"/>
          </p:nvPr>
        </p:nvSpPr>
        <p:spPr>
          <a:xfrm>
            <a:off x="729275" y="2323038"/>
            <a:ext cx="2148900" cy="6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  <a:defRPr/>
            </a:lvl9pPr>
          </a:lstStyle>
          <a:p/>
        </p:txBody>
      </p:sp>
      <p:sp>
        <p:nvSpPr>
          <p:cNvPr id="1173" name="Google Shape;1173;p43"/>
          <p:cNvSpPr txBox="1"/>
          <p:nvPr>
            <p:ph idx="3" type="subTitle"/>
          </p:nvPr>
        </p:nvSpPr>
        <p:spPr>
          <a:xfrm>
            <a:off x="3088575" y="2323038"/>
            <a:ext cx="2148900" cy="6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  <a:defRPr/>
            </a:lvl9pPr>
          </a:lstStyle>
          <a:p/>
        </p:txBody>
      </p:sp>
      <p:sp>
        <p:nvSpPr>
          <p:cNvPr id="1174" name="Google Shape;1174;p43"/>
          <p:cNvSpPr txBox="1"/>
          <p:nvPr>
            <p:ph idx="4" type="subTitle"/>
          </p:nvPr>
        </p:nvSpPr>
        <p:spPr>
          <a:xfrm>
            <a:off x="729275" y="3488950"/>
            <a:ext cx="1938600" cy="34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175" name="Google Shape;1175;p43"/>
          <p:cNvSpPr txBox="1"/>
          <p:nvPr>
            <p:ph idx="5" type="subTitle"/>
          </p:nvPr>
        </p:nvSpPr>
        <p:spPr>
          <a:xfrm>
            <a:off x="729275" y="3909300"/>
            <a:ext cx="2148900" cy="6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  <a:defRPr/>
            </a:lvl9pPr>
          </a:lstStyle>
          <a:p/>
        </p:txBody>
      </p:sp>
      <p:sp>
        <p:nvSpPr>
          <p:cNvPr id="1176" name="Google Shape;1176;p43"/>
          <p:cNvSpPr txBox="1"/>
          <p:nvPr>
            <p:ph idx="6" type="subTitle"/>
          </p:nvPr>
        </p:nvSpPr>
        <p:spPr>
          <a:xfrm>
            <a:off x="3088575" y="3909300"/>
            <a:ext cx="2148900" cy="6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  <a:defRPr/>
            </a:lvl9pPr>
          </a:lstStyle>
          <a:p/>
        </p:txBody>
      </p:sp>
      <p:sp>
        <p:nvSpPr>
          <p:cNvPr id="1177" name="Google Shape;1177;p43"/>
          <p:cNvSpPr/>
          <p:nvPr/>
        </p:nvSpPr>
        <p:spPr>
          <a:xfrm>
            <a:off x="-25" y="0"/>
            <a:ext cx="9144000" cy="630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8" name="Google Shape;1178;p43"/>
          <p:cNvSpPr/>
          <p:nvPr/>
        </p:nvSpPr>
        <p:spPr>
          <a:xfrm>
            <a:off x="-25" y="630600"/>
            <a:ext cx="9144000" cy="49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79" name="Google Shape;1179;p4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4527" y="74915"/>
            <a:ext cx="3044076" cy="502925"/>
          </a:xfrm>
          <a:prstGeom prst="rect">
            <a:avLst/>
          </a:prstGeom>
          <a:noFill/>
          <a:ln>
            <a:noFill/>
          </a:ln>
        </p:spPr>
      </p:pic>
      <p:sp>
        <p:nvSpPr>
          <p:cNvPr id="1180" name="Google Shape;1180;p43"/>
          <p:cNvSpPr txBox="1"/>
          <p:nvPr>
            <p:ph idx="12" type="sldNum"/>
          </p:nvPr>
        </p:nvSpPr>
        <p:spPr>
          <a:xfrm>
            <a:off x="8464684" y="12957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2">
  <p:cSld name="CUSTOM_7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44"/>
          <p:cNvSpPr/>
          <p:nvPr/>
        </p:nvSpPr>
        <p:spPr>
          <a:xfrm>
            <a:off x="0" y="680099"/>
            <a:ext cx="1572600" cy="1572600"/>
          </a:xfrm>
          <a:prstGeom prst="rect">
            <a:avLst/>
          </a:prstGeom>
          <a:solidFill>
            <a:srgbClr val="F2DADA">
              <a:alpha val="284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3" name="Google Shape;1183;p44"/>
          <p:cNvSpPr/>
          <p:nvPr/>
        </p:nvSpPr>
        <p:spPr>
          <a:xfrm>
            <a:off x="4531925" y="7850"/>
            <a:ext cx="4612200" cy="5143500"/>
          </a:xfrm>
          <a:prstGeom prst="rect">
            <a:avLst/>
          </a:prstGeom>
          <a:solidFill>
            <a:srgbClr val="F2DADA">
              <a:alpha val="284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84" name="Google Shape;1184;p44"/>
          <p:cNvGrpSpPr/>
          <p:nvPr/>
        </p:nvGrpSpPr>
        <p:grpSpPr>
          <a:xfrm>
            <a:off x="7305394" y="865384"/>
            <a:ext cx="1125508" cy="1136719"/>
            <a:chOff x="-1042825" y="1873925"/>
            <a:chExt cx="948675" cy="958125"/>
          </a:xfrm>
        </p:grpSpPr>
        <p:sp>
          <p:nvSpPr>
            <p:cNvPr id="1185" name="Google Shape;1185;p44"/>
            <p:cNvSpPr/>
            <p:nvPr/>
          </p:nvSpPr>
          <p:spPr>
            <a:xfrm>
              <a:off x="-1042825" y="1873925"/>
              <a:ext cx="125400" cy="125400"/>
            </a:xfrm>
            <a:prstGeom prst="ellipse">
              <a:avLst/>
            </a:prstGeom>
            <a:solidFill>
              <a:srgbClr val="2634F9">
                <a:alpha val="30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6" name="Google Shape;1186;p44"/>
            <p:cNvSpPr/>
            <p:nvPr/>
          </p:nvSpPr>
          <p:spPr>
            <a:xfrm>
              <a:off x="-768400" y="1873925"/>
              <a:ext cx="125400" cy="125400"/>
            </a:xfrm>
            <a:prstGeom prst="ellipse">
              <a:avLst/>
            </a:prstGeom>
            <a:solidFill>
              <a:srgbClr val="2634F9">
                <a:alpha val="30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7" name="Google Shape;1187;p44"/>
            <p:cNvSpPr/>
            <p:nvPr/>
          </p:nvSpPr>
          <p:spPr>
            <a:xfrm>
              <a:off x="-493975" y="1873925"/>
              <a:ext cx="125400" cy="125400"/>
            </a:xfrm>
            <a:prstGeom prst="ellipse">
              <a:avLst/>
            </a:prstGeom>
            <a:solidFill>
              <a:srgbClr val="2634F9">
                <a:alpha val="30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8" name="Google Shape;1188;p44"/>
            <p:cNvSpPr/>
            <p:nvPr/>
          </p:nvSpPr>
          <p:spPr>
            <a:xfrm>
              <a:off x="-219550" y="1873925"/>
              <a:ext cx="125400" cy="125400"/>
            </a:xfrm>
            <a:prstGeom prst="ellipse">
              <a:avLst/>
            </a:prstGeom>
            <a:solidFill>
              <a:srgbClr val="2634F9">
                <a:alpha val="30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9" name="Google Shape;1189;p44"/>
            <p:cNvSpPr/>
            <p:nvPr/>
          </p:nvSpPr>
          <p:spPr>
            <a:xfrm>
              <a:off x="-1042825" y="2151500"/>
              <a:ext cx="125400" cy="125400"/>
            </a:xfrm>
            <a:prstGeom prst="ellipse">
              <a:avLst/>
            </a:prstGeom>
            <a:solidFill>
              <a:srgbClr val="2634F9">
                <a:alpha val="30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0" name="Google Shape;1190;p44"/>
            <p:cNvSpPr/>
            <p:nvPr/>
          </p:nvSpPr>
          <p:spPr>
            <a:xfrm>
              <a:off x="-1042825" y="2429075"/>
              <a:ext cx="125400" cy="125400"/>
            </a:xfrm>
            <a:prstGeom prst="ellipse">
              <a:avLst/>
            </a:prstGeom>
            <a:solidFill>
              <a:srgbClr val="2634F9">
                <a:alpha val="30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1" name="Google Shape;1191;p44"/>
            <p:cNvSpPr/>
            <p:nvPr/>
          </p:nvSpPr>
          <p:spPr>
            <a:xfrm>
              <a:off x="-1042825" y="2706650"/>
              <a:ext cx="125400" cy="125400"/>
            </a:xfrm>
            <a:prstGeom prst="ellipse">
              <a:avLst/>
            </a:prstGeom>
            <a:solidFill>
              <a:srgbClr val="2634F9">
                <a:alpha val="30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2" name="Google Shape;1192;p44"/>
            <p:cNvSpPr/>
            <p:nvPr/>
          </p:nvSpPr>
          <p:spPr>
            <a:xfrm>
              <a:off x="-768400" y="2151500"/>
              <a:ext cx="125400" cy="125400"/>
            </a:xfrm>
            <a:prstGeom prst="ellipse">
              <a:avLst/>
            </a:prstGeom>
            <a:solidFill>
              <a:srgbClr val="2634F9">
                <a:alpha val="30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3" name="Google Shape;1193;p44"/>
            <p:cNvSpPr/>
            <p:nvPr/>
          </p:nvSpPr>
          <p:spPr>
            <a:xfrm>
              <a:off x="-493975" y="2151500"/>
              <a:ext cx="125400" cy="125400"/>
            </a:xfrm>
            <a:prstGeom prst="ellipse">
              <a:avLst/>
            </a:prstGeom>
            <a:solidFill>
              <a:srgbClr val="2634F9">
                <a:alpha val="30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4" name="Google Shape;1194;p44"/>
            <p:cNvSpPr/>
            <p:nvPr/>
          </p:nvSpPr>
          <p:spPr>
            <a:xfrm>
              <a:off x="-219550" y="2151500"/>
              <a:ext cx="125400" cy="125400"/>
            </a:xfrm>
            <a:prstGeom prst="ellipse">
              <a:avLst/>
            </a:prstGeom>
            <a:solidFill>
              <a:srgbClr val="2634F9">
                <a:alpha val="30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5" name="Google Shape;1195;p44"/>
            <p:cNvSpPr/>
            <p:nvPr/>
          </p:nvSpPr>
          <p:spPr>
            <a:xfrm>
              <a:off x="-768400" y="2429075"/>
              <a:ext cx="125400" cy="125400"/>
            </a:xfrm>
            <a:prstGeom prst="ellipse">
              <a:avLst/>
            </a:prstGeom>
            <a:solidFill>
              <a:srgbClr val="2634F9">
                <a:alpha val="30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6" name="Google Shape;1196;p44"/>
            <p:cNvSpPr/>
            <p:nvPr/>
          </p:nvSpPr>
          <p:spPr>
            <a:xfrm>
              <a:off x="-493975" y="2429075"/>
              <a:ext cx="125400" cy="125400"/>
            </a:xfrm>
            <a:prstGeom prst="ellipse">
              <a:avLst/>
            </a:prstGeom>
            <a:solidFill>
              <a:srgbClr val="2634F9">
                <a:alpha val="30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7" name="Google Shape;1197;p44"/>
            <p:cNvSpPr/>
            <p:nvPr/>
          </p:nvSpPr>
          <p:spPr>
            <a:xfrm>
              <a:off x="-219550" y="2429075"/>
              <a:ext cx="125400" cy="125400"/>
            </a:xfrm>
            <a:prstGeom prst="ellipse">
              <a:avLst/>
            </a:prstGeom>
            <a:solidFill>
              <a:srgbClr val="2634F9">
                <a:alpha val="30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8" name="Google Shape;1198;p44"/>
            <p:cNvSpPr/>
            <p:nvPr/>
          </p:nvSpPr>
          <p:spPr>
            <a:xfrm>
              <a:off x="-768400" y="2706650"/>
              <a:ext cx="125400" cy="125400"/>
            </a:xfrm>
            <a:prstGeom prst="ellipse">
              <a:avLst/>
            </a:prstGeom>
            <a:solidFill>
              <a:srgbClr val="2634F9">
                <a:alpha val="30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9" name="Google Shape;1199;p44"/>
            <p:cNvSpPr/>
            <p:nvPr/>
          </p:nvSpPr>
          <p:spPr>
            <a:xfrm>
              <a:off x="-493975" y="2706650"/>
              <a:ext cx="125400" cy="125400"/>
            </a:xfrm>
            <a:prstGeom prst="ellipse">
              <a:avLst/>
            </a:prstGeom>
            <a:solidFill>
              <a:srgbClr val="2634F9">
                <a:alpha val="30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0" name="Google Shape;1200;p44"/>
            <p:cNvSpPr/>
            <p:nvPr/>
          </p:nvSpPr>
          <p:spPr>
            <a:xfrm>
              <a:off x="-219550" y="2706650"/>
              <a:ext cx="125400" cy="125400"/>
            </a:xfrm>
            <a:prstGeom prst="ellipse">
              <a:avLst/>
            </a:prstGeom>
            <a:solidFill>
              <a:srgbClr val="2634F9">
                <a:alpha val="30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01" name="Google Shape;1201;p44"/>
          <p:cNvSpPr/>
          <p:nvPr/>
        </p:nvSpPr>
        <p:spPr>
          <a:xfrm>
            <a:off x="8607725" y="4602000"/>
            <a:ext cx="536400" cy="536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2" name="Google Shape;1202;p44"/>
          <p:cNvSpPr txBox="1"/>
          <p:nvPr>
            <p:ph type="title"/>
          </p:nvPr>
        </p:nvSpPr>
        <p:spPr>
          <a:xfrm>
            <a:off x="713100" y="1146400"/>
            <a:ext cx="2606100" cy="93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03" name="Google Shape;1203;p44"/>
          <p:cNvSpPr txBox="1"/>
          <p:nvPr>
            <p:ph idx="1" type="subTitle"/>
          </p:nvPr>
        </p:nvSpPr>
        <p:spPr>
          <a:xfrm>
            <a:off x="741450" y="2480050"/>
            <a:ext cx="1856100" cy="34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204" name="Google Shape;1204;p44"/>
          <p:cNvSpPr txBox="1"/>
          <p:nvPr>
            <p:ph idx="2" type="subTitle"/>
          </p:nvPr>
        </p:nvSpPr>
        <p:spPr>
          <a:xfrm>
            <a:off x="698513" y="3029250"/>
            <a:ext cx="1856100" cy="93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  <a:defRPr/>
            </a:lvl9pPr>
          </a:lstStyle>
          <a:p/>
        </p:txBody>
      </p:sp>
      <p:sp>
        <p:nvSpPr>
          <p:cNvPr id="1205" name="Google Shape;1205;p44"/>
          <p:cNvSpPr txBox="1"/>
          <p:nvPr>
            <p:ph idx="3" type="subTitle"/>
          </p:nvPr>
        </p:nvSpPr>
        <p:spPr>
          <a:xfrm>
            <a:off x="698513" y="3669300"/>
            <a:ext cx="1856100" cy="34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206" name="Google Shape;1206;p44"/>
          <p:cNvSpPr txBox="1"/>
          <p:nvPr>
            <p:ph idx="4" type="subTitle"/>
          </p:nvPr>
        </p:nvSpPr>
        <p:spPr>
          <a:xfrm>
            <a:off x="698513" y="4016700"/>
            <a:ext cx="1856100" cy="93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  <a:defRPr/>
            </a:lvl9pPr>
          </a:lstStyle>
          <a:p/>
        </p:txBody>
      </p:sp>
      <p:sp>
        <p:nvSpPr>
          <p:cNvPr id="1207" name="Google Shape;1207;p44"/>
          <p:cNvSpPr txBox="1"/>
          <p:nvPr>
            <p:ph idx="5" type="subTitle"/>
          </p:nvPr>
        </p:nvSpPr>
        <p:spPr>
          <a:xfrm>
            <a:off x="6574800" y="1840000"/>
            <a:ext cx="1856100" cy="34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208" name="Google Shape;1208;p44"/>
          <p:cNvSpPr txBox="1"/>
          <p:nvPr>
            <p:ph idx="6" type="subTitle"/>
          </p:nvPr>
        </p:nvSpPr>
        <p:spPr>
          <a:xfrm>
            <a:off x="6574800" y="2187400"/>
            <a:ext cx="1856100" cy="93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  <a:defRPr/>
            </a:lvl9pPr>
          </a:lstStyle>
          <a:p/>
        </p:txBody>
      </p:sp>
      <p:sp>
        <p:nvSpPr>
          <p:cNvPr id="1209" name="Google Shape;1209;p44"/>
          <p:cNvSpPr txBox="1"/>
          <p:nvPr>
            <p:ph idx="7" type="subTitle"/>
          </p:nvPr>
        </p:nvSpPr>
        <p:spPr>
          <a:xfrm>
            <a:off x="6574800" y="3321900"/>
            <a:ext cx="1856100" cy="34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210" name="Google Shape;1210;p44"/>
          <p:cNvSpPr txBox="1"/>
          <p:nvPr>
            <p:ph idx="8" type="subTitle"/>
          </p:nvPr>
        </p:nvSpPr>
        <p:spPr>
          <a:xfrm>
            <a:off x="6574800" y="3669300"/>
            <a:ext cx="1856100" cy="93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  <a:defRPr/>
            </a:lvl9pPr>
          </a:lstStyle>
          <a:p/>
        </p:txBody>
      </p:sp>
      <p:sp>
        <p:nvSpPr>
          <p:cNvPr id="1211" name="Google Shape;1211;p44"/>
          <p:cNvSpPr/>
          <p:nvPr/>
        </p:nvSpPr>
        <p:spPr>
          <a:xfrm>
            <a:off x="-25" y="0"/>
            <a:ext cx="9144000" cy="630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2" name="Google Shape;1212;p44"/>
          <p:cNvSpPr/>
          <p:nvPr/>
        </p:nvSpPr>
        <p:spPr>
          <a:xfrm>
            <a:off x="-25" y="630600"/>
            <a:ext cx="9144000" cy="49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13" name="Google Shape;1213;p4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4527" y="74915"/>
            <a:ext cx="3044076" cy="502925"/>
          </a:xfrm>
          <a:prstGeom prst="rect">
            <a:avLst/>
          </a:prstGeom>
          <a:noFill/>
          <a:ln>
            <a:noFill/>
          </a:ln>
        </p:spPr>
      </p:pic>
      <p:sp>
        <p:nvSpPr>
          <p:cNvPr id="1214" name="Google Shape;1214;p44"/>
          <p:cNvSpPr txBox="1"/>
          <p:nvPr>
            <p:ph idx="12" type="sldNum"/>
          </p:nvPr>
        </p:nvSpPr>
        <p:spPr>
          <a:xfrm>
            <a:off x="8464684" y="12957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" name="Google Shape;119;p6"/>
          <p:cNvGrpSpPr/>
          <p:nvPr/>
        </p:nvGrpSpPr>
        <p:grpSpPr>
          <a:xfrm>
            <a:off x="7366016" y="787526"/>
            <a:ext cx="1098661" cy="1109605"/>
            <a:chOff x="-1042825" y="1873925"/>
            <a:chExt cx="948675" cy="958125"/>
          </a:xfrm>
        </p:grpSpPr>
        <p:sp>
          <p:nvSpPr>
            <p:cNvPr id="120" name="Google Shape;120;p6"/>
            <p:cNvSpPr/>
            <p:nvPr/>
          </p:nvSpPr>
          <p:spPr>
            <a:xfrm>
              <a:off x="-1042825" y="1873925"/>
              <a:ext cx="125400" cy="125400"/>
            </a:xfrm>
            <a:prstGeom prst="ellipse">
              <a:avLst/>
            </a:prstGeom>
            <a:solidFill>
              <a:srgbClr val="F2DADA">
                <a:alpha val="55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6"/>
            <p:cNvSpPr/>
            <p:nvPr/>
          </p:nvSpPr>
          <p:spPr>
            <a:xfrm>
              <a:off x="-768400" y="1873925"/>
              <a:ext cx="125400" cy="125400"/>
            </a:xfrm>
            <a:prstGeom prst="ellipse">
              <a:avLst/>
            </a:prstGeom>
            <a:solidFill>
              <a:srgbClr val="F2DADA">
                <a:alpha val="55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6"/>
            <p:cNvSpPr/>
            <p:nvPr/>
          </p:nvSpPr>
          <p:spPr>
            <a:xfrm>
              <a:off x="-493975" y="1873925"/>
              <a:ext cx="125400" cy="125400"/>
            </a:xfrm>
            <a:prstGeom prst="ellipse">
              <a:avLst/>
            </a:prstGeom>
            <a:solidFill>
              <a:srgbClr val="F2DADA">
                <a:alpha val="55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6"/>
            <p:cNvSpPr/>
            <p:nvPr/>
          </p:nvSpPr>
          <p:spPr>
            <a:xfrm>
              <a:off x="-219550" y="1873925"/>
              <a:ext cx="125400" cy="125400"/>
            </a:xfrm>
            <a:prstGeom prst="ellipse">
              <a:avLst/>
            </a:prstGeom>
            <a:solidFill>
              <a:srgbClr val="F2DADA">
                <a:alpha val="55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6"/>
            <p:cNvSpPr/>
            <p:nvPr/>
          </p:nvSpPr>
          <p:spPr>
            <a:xfrm>
              <a:off x="-1042825" y="2151500"/>
              <a:ext cx="125400" cy="125400"/>
            </a:xfrm>
            <a:prstGeom prst="ellipse">
              <a:avLst/>
            </a:prstGeom>
            <a:solidFill>
              <a:srgbClr val="F2DADA">
                <a:alpha val="55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6"/>
            <p:cNvSpPr/>
            <p:nvPr/>
          </p:nvSpPr>
          <p:spPr>
            <a:xfrm>
              <a:off x="-1042825" y="2429075"/>
              <a:ext cx="125400" cy="125400"/>
            </a:xfrm>
            <a:prstGeom prst="ellipse">
              <a:avLst/>
            </a:prstGeom>
            <a:solidFill>
              <a:srgbClr val="F2DADA">
                <a:alpha val="55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6"/>
            <p:cNvSpPr/>
            <p:nvPr/>
          </p:nvSpPr>
          <p:spPr>
            <a:xfrm>
              <a:off x="-1042825" y="2706650"/>
              <a:ext cx="125400" cy="125400"/>
            </a:xfrm>
            <a:prstGeom prst="ellipse">
              <a:avLst/>
            </a:prstGeom>
            <a:solidFill>
              <a:srgbClr val="F2DADA">
                <a:alpha val="55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6"/>
            <p:cNvSpPr/>
            <p:nvPr/>
          </p:nvSpPr>
          <p:spPr>
            <a:xfrm>
              <a:off x="-768400" y="2151500"/>
              <a:ext cx="125400" cy="125400"/>
            </a:xfrm>
            <a:prstGeom prst="ellipse">
              <a:avLst/>
            </a:prstGeom>
            <a:solidFill>
              <a:srgbClr val="F2DADA">
                <a:alpha val="55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6"/>
            <p:cNvSpPr/>
            <p:nvPr/>
          </p:nvSpPr>
          <p:spPr>
            <a:xfrm>
              <a:off x="-493975" y="2151500"/>
              <a:ext cx="125400" cy="125400"/>
            </a:xfrm>
            <a:prstGeom prst="ellipse">
              <a:avLst/>
            </a:prstGeom>
            <a:solidFill>
              <a:srgbClr val="F2DADA">
                <a:alpha val="55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6"/>
            <p:cNvSpPr/>
            <p:nvPr/>
          </p:nvSpPr>
          <p:spPr>
            <a:xfrm>
              <a:off x="-219550" y="2151500"/>
              <a:ext cx="125400" cy="125400"/>
            </a:xfrm>
            <a:prstGeom prst="ellipse">
              <a:avLst/>
            </a:prstGeom>
            <a:solidFill>
              <a:srgbClr val="F2DADA">
                <a:alpha val="55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6"/>
            <p:cNvSpPr/>
            <p:nvPr/>
          </p:nvSpPr>
          <p:spPr>
            <a:xfrm>
              <a:off x="-768400" y="2429075"/>
              <a:ext cx="125400" cy="125400"/>
            </a:xfrm>
            <a:prstGeom prst="ellipse">
              <a:avLst/>
            </a:prstGeom>
            <a:solidFill>
              <a:srgbClr val="F2DADA">
                <a:alpha val="55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6"/>
            <p:cNvSpPr/>
            <p:nvPr/>
          </p:nvSpPr>
          <p:spPr>
            <a:xfrm>
              <a:off x="-493975" y="2429075"/>
              <a:ext cx="125400" cy="125400"/>
            </a:xfrm>
            <a:prstGeom prst="ellipse">
              <a:avLst/>
            </a:prstGeom>
            <a:solidFill>
              <a:srgbClr val="F2DADA">
                <a:alpha val="55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6"/>
            <p:cNvSpPr/>
            <p:nvPr/>
          </p:nvSpPr>
          <p:spPr>
            <a:xfrm>
              <a:off x="-219550" y="2429075"/>
              <a:ext cx="125400" cy="125400"/>
            </a:xfrm>
            <a:prstGeom prst="ellipse">
              <a:avLst/>
            </a:prstGeom>
            <a:solidFill>
              <a:srgbClr val="F2DADA">
                <a:alpha val="55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6"/>
            <p:cNvSpPr/>
            <p:nvPr/>
          </p:nvSpPr>
          <p:spPr>
            <a:xfrm>
              <a:off x="-768400" y="2706650"/>
              <a:ext cx="125400" cy="125400"/>
            </a:xfrm>
            <a:prstGeom prst="ellipse">
              <a:avLst/>
            </a:prstGeom>
            <a:solidFill>
              <a:srgbClr val="F2DADA">
                <a:alpha val="55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6"/>
            <p:cNvSpPr/>
            <p:nvPr/>
          </p:nvSpPr>
          <p:spPr>
            <a:xfrm>
              <a:off x="-493975" y="2706650"/>
              <a:ext cx="125400" cy="125400"/>
            </a:xfrm>
            <a:prstGeom prst="ellipse">
              <a:avLst/>
            </a:prstGeom>
            <a:solidFill>
              <a:srgbClr val="F2DADA">
                <a:alpha val="55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6"/>
            <p:cNvSpPr/>
            <p:nvPr/>
          </p:nvSpPr>
          <p:spPr>
            <a:xfrm>
              <a:off x="-219550" y="2706650"/>
              <a:ext cx="125400" cy="125400"/>
            </a:xfrm>
            <a:prstGeom prst="ellipse">
              <a:avLst/>
            </a:prstGeom>
            <a:solidFill>
              <a:srgbClr val="F2DADA">
                <a:alpha val="55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6" name="Google Shape;136;p6"/>
          <p:cNvSpPr/>
          <p:nvPr/>
        </p:nvSpPr>
        <p:spPr>
          <a:xfrm>
            <a:off x="0" y="0"/>
            <a:ext cx="1889700" cy="1889700"/>
          </a:xfrm>
          <a:prstGeom prst="rect">
            <a:avLst/>
          </a:prstGeom>
          <a:solidFill>
            <a:srgbClr val="F2DADA">
              <a:alpha val="284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7" name="Google Shape;137;p6"/>
          <p:cNvGrpSpPr/>
          <p:nvPr/>
        </p:nvGrpSpPr>
        <p:grpSpPr>
          <a:xfrm flipH="1">
            <a:off x="8005353" y="4574039"/>
            <a:ext cx="1138602" cy="569301"/>
            <a:chOff x="0" y="4292400"/>
            <a:chExt cx="1702200" cy="851100"/>
          </a:xfrm>
        </p:grpSpPr>
        <p:sp>
          <p:nvSpPr>
            <p:cNvPr id="138" name="Google Shape;138;p6"/>
            <p:cNvSpPr/>
            <p:nvPr/>
          </p:nvSpPr>
          <p:spPr>
            <a:xfrm>
              <a:off x="0" y="4292400"/>
              <a:ext cx="851100" cy="8511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6"/>
            <p:cNvSpPr/>
            <p:nvPr/>
          </p:nvSpPr>
          <p:spPr>
            <a:xfrm>
              <a:off x="851100" y="4292400"/>
              <a:ext cx="851100" cy="851100"/>
            </a:xfrm>
            <a:prstGeom prst="rect">
              <a:avLst/>
            </a:prstGeom>
            <a:solidFill>
              <a:srgbClr val="2634F9">
                <a:alpha val="30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0" name="Google Shape;140;p6"/>
          <p:cNvSpPr txBox="1"/>
          <p:nvPr>
            <p:ph type="title"/>
          </p:nvPr>
        </p:nvSpPr>
        <p:spPr>
          <a:xfrm>
            <a:off x="713075" y="932800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1" name="Google Shape;141;p6"/>
          <p:cNvSpPr txBox="1"/>
          <p:nvPr>
            <p:ph idx="1" type="body"/>
          </p:nvPr>
        </p:nvSpPr>
        <p:spPr>
          <a:xfrm>
            <a:off x="713100" y="3602175"/>
            <a:ext cx="3623100" cy="100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42" name="Google Shape;142;p6"/>
          <p:cNvSpPr txBox="1"/>
          <p:nvPr>
            <p:ph idx="2" type="body"/>
          </p:nvPr>
        </p:nvSpPr>
        <p:spPr>
          <a:xfrm>
            <a:off x="4807875" y="3601975"/>
            <a:ext cx="3623100" cy="100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43" name="Google Shape;143;p6"/>
          <p:cNvSpPr txBox="1"/>
          <p:nvPr>
            <p:ph idx="3" type="subTitle"/>
          </p:nvPr>
        </p:nvSpPr>
        <p:spPr>
          <a:xfrm>
            <a:off x="724425" y="3259875"/>
            <a:ext cx="3611700" cy="34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44" name="Google Shape;144;p6"/>
          <p:cNvSpPr txBox="1"/>
          <p:nvPr>
            <p:ph idx="4" type="subTitle"/>
          </p:nvPr>
        </p:nvSpPr>
        <p:spPr>
          <a:xfrm>
            <a:off x="4807875" y="3259875"/>
            <a:ext cx="3623100" cy="34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45" name="Google Shape;145;p6"/>
          <p:cNvSpPr/>
          <p:nvPr/>
        </p:nvSpPr>
        <p:spPr>
          <a:xfrm>
            <a:off x="-25" y="0"/>
            <a:ext cx="9144000" cy="630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6"/>
          <p:cNvSpPr/>
          <p:nvPr/>
        </p:nvSpPr>
        <p:spPr>
          <a:xfrm>
            <a:off x="-25" y="630600"/>
            <a:ext cx="9144000" cy="49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7" name="Google Shape;147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4527" y="74915"/>
            <a:ext cx="3044076" cy="502925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6"/>
          <p:cNvSpPr txBox="1"/>
          <p:nvPr>
            <p:ph idx="12" type="sldNum"/>
          </p:nvPr>
        </p:nvSpPr>
        <p:spPr>
          <a:xfrm>
            <a:off x="8464684" y="12957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" name="Google Shape;150;p7"/>
          <p:cNvGrpSpPr/>
          <p:nvPr/>
        </p:nvGrpSpPr>
        <p:grpSpPr>
          <a:xfrm>
            <a:off x="221693" y="854392"/>
            <a:ext cx="901810" cy="910794"/>
            <a:chOff x="-1042825" y="1873925"/>
            <a:chExt cx="948675" cy="958125"/>
          </a:xfrm>
        </p:grpSpPr>
        <p:sp>
          <p:nvSpPr>
            <p:cNvPr id="151" name="Google Shape;151;p7"/>
            <p:cNvSpPr/>
            <p:nvPr/>
          </p:nvSpPr>
          <p:spPr>
            <a:xfrm>
              <a:off x="-1042825" y="187392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7"/>
            <p:cNvSpPr/>
            <p:nvPr/>
          </p:nvSpPr>
          <p:spPr>
            <a:xfrm>
              <a:off x="-768400" y="187392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7"/>
            <p:cNvSpPr/>
            <p:nvPr/>
          </p:nvSpPr>
          <p:spPr>
            <a:xfrm>
              <a:off x="-493975" y="187392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7"/>
            <p:cNvSpPr/>
            <p:nvPr/>
          </p:nvSpPr>
          <p:spPr>
            <a:xfrm>
              <a:off x="-219550" y="187392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7"/>
            <p:cNvSpPr/>
            <p:nvPr/>
          </p:nvSpPr>
          <p:spPr>
            <a:xfrm>
              <a:off x="-1042825" y="215150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7"/>
            <p:cNvSpPr/>
            <p:nvPr/>
          </p:nvSpPr>
          <p:spPr>
            <a:xfrm>
              <a:off x="-1042825" y="242907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7"/>
            <p:cNvSpPr/>
            <p:nvPr/>
          </p:nvSpPr>
          <p:spPr>
            <a:xfrm>
              <a:off x="-1042825" y="270665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7"/>
            <p:cNvSpPr/>
            <p:nvPr/>
          </p:nvSpPr>
          <p:spPr>
            <a:xfrm>
              <a:off x="-768400" y="215150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7"/>
            <p:cNvSpPr/>
            <p:nvPr/>
          </p:nvSpPr>
          <p:spPr>
            <a:xfrm>
              <a:off x="-493975" y="215150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7"/>
            <p:cNvSpPr/>
            <p:nvPr/>
          </p:nvSpPr>
          <p:spPr>
            <a:xfrm>
              <a:off x="-219550" y="215150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7"/>
            <p:cNvSpPr/>
            <p:nvPr/>
          </p:nvSpPr>
          <p:spPr>
            <a:xfrm>
              <a:off x="-768400" y="242907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7"/>
            <p:cNvSpPr/>
            <p:nvPr/>
          </p:nvSpPr>
          <p:spPr>
            <a:xfrm>
              <a:off x="-493975" y="242907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7"/>
            <p:cNvSpPr/>
            <p:nvPr/>
          </p:nvSpPr>
          <p:spPr>
            <a:xfrm>
              <a:off x="-219550" y="242907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7"/>
            <p:cNvSpPr/>
            <p:nvPr/>
          </p:nvSpPr>
          <p:spPr>
            <a:xfrm>
              <a:off x="-768400" y="270665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7"/>
            <p:cNvSpPr/>
            <p:nvPr/>
          </p:nvSpPr>
          <p:spPr>
            <a:xfrm>
              <a:off x="-493975" y="270665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7"/>
            <p:cNvSpPr/>
            <p:nvPr/>
          </p:nvSpPr>
          <p:spPr>
            <a:xfrm>
              <a:off x="-219550" y="270665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7" name="Google Shape;167;p7"/>
          <p:cNvSpPr/>
          <p:nvPr/>
        </p:nvSpPr>
        <p:spPr>
          <a:xfrm>
            <a:off x="8696400" y="680100"/>
            <a:ext cx="447600" cy="447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7"/>
          <p:cNvSpPr/>
          <p:nvPr/>
        </p:nvSpPr>
        <p:spPr>
          <a:xfrm>
            <a:off x="8696400" y="1125125"/>
            <a:ext cx="447600" cy="447600"/>
          </a:xfrm>
          <a:prstGeom prst="rect">
            <a:avLst/>
          </a:prstGeom>
          <a:solidFill>
            <a:srgbClr val="2634F9">
              <a:alpha val="530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7"/>
          <p:cNvSpPr/>
          <p:nvPr/>
        </p:nvSpPr>
        <p:spPr>
          <a:xfrm>
            <a:off x="0" y="4604100"/>
            <a:ext cx="539400" cy="539400"/>
          </a:xfrm>
          <a:prstGeom prst="rect">
            <a:avLst/>
          </a:prstGeom>
          <a:solidFill>
            <a:srgbClr val="F2DADA">
              <a:alpha val="553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7"/>
          <p:cNvSpPr/>
          <p:nvPr/>
        </p:nvSpPr>
        <p:spPr>
          <a:xfrm>
            <a:off x="539408" y="4604100"/>
            <a:ext cx="539400" cy="539400"/>
          </a:xfrm>
          <a:prstGeom prst="rect">
            <a:avLst/>
          </a:prstGeom>
          <a:solidFill>
            <a:srgbClr val="F2DADA">
              <a:alpha val="284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7"/>
          <p:cNvSpPr txBox="1"/>
          <p:nvPr>
            <p:ph type="title"/>
          </p:nvPr>
        </p:nvSpPr>
        <p:spPr>
          <a:xfrm>
            <a:off x="713100" y="1062575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2" name="Google Shape;172;p7"/>
          <p:cNvSpPr/>
          <p:nvPr/>
        </p:nvSpPr>
        <p:spPr>
          <a:xfrm>
            <a:off x="-25" y="0"/>
            <a:ext cx="9144000" cy="630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7"/>
          <p:cNvSpPr/>
          <p:nvPr/>
        </p:nvSpPr>
        <p:spPr>
          <a:xfrm>
            <a:off x="-25" y="630600"/>
            <a:ext cx="9144000" cy="49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4" name="Google Shape;174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4527" y="74915"/>
            <a:ext cx="3044076" cy="502925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7"/>
          <p:cNvSpPr txBox="1"/>
          <p:nvPr>
            <p:ph idx="12" type="sldNum"/>
          </p:nvPr>
        </p:nvSpPr>
        <p:spPr>
          <a:xfrm>
            <a:off x="8464684" y="12957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1"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" name="Google Shape;177;p8"/>
          <p:cNvGrpSpPr/>
          <p:nvPr/>
        </p:nvGrpSpPr>
        <p:grpSpPr>
          <a:xfrm>
            <a:off x="7987068" y="523180"/>
            <a:ext cx="901810" cy="910794"/>
            <a:chOff x="-1042825" y="1873925"/>
            <a:chExt cx="948675" cy="958125"/>
          </a:xfrm>
        </p:grpSpPr>
        <p:sp>
          <p:nvSpPr>
            <p:cNvPr id="178" name="Google Shape;178;p8"/>
            <p:cNvSpPr/>
            <p:nvPr/>
          </p:nvSpPr>
          <p:spPr>
            <a:xfrm>
              <a:off x="-1042825" y="187392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8"/>
            <p:cNvSpPr/>
            <p:nvPr/>
          </p:nvSpPr>
          <p:spPr>
            <a:xfrm>
              <a:off x="-768400" y="187392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8"/>
            <p:cNvSpPr/>
            <p:nvPr/>
          </p:nvSpPr>
          <p:spPr>
            <a:xfrm>
              <a:off x="-493975" y="187392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8"/>
            <p:cNvSpPr/>
            <p:nvPr/>
          </p:nvSpPr>
          <p:spPr>
            <a:xfrm>
              <a:off x="-219550" y="187392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8"/>
            <p:cNvSpPr/>
            <p:nvPr/>
          </p:nvSpPr>
          <p:spPr>
            <a:xfrm>
              <a:off x="-1042825" y="215150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8"/>
            <p:cNvSpPr/>
            <p:nvPr/>
          </p:nvSpPr>
          <p:spPr>
            <a:xfrm>
              <a:off x="-1042825" y="242907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8"/>
            <p:cNvSpPr/>
            <p:nvPr/>
          </p:nvSpPr>
          <p:spPr>
            <a:xfrm>
              <a:off x="-1042825" y="270665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8"/>
            <p:cNvSpPr/>
            <p:nvPr/>
          </p:nvSpPr>
          <p:spPr>
            <a:xfrm>
              <a:off x="-768400" y="215150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8"/>
            <p:cNvSpPr/>
            <p:nvPr/>
          </p:nvSpPr>
          <p:spPr>
            <a:xfrm>
              <a:off x="-493975" y="215150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8"/>
            <p:cNvSpPr/>
            <p:nvPr/>
          </p:nvSpPr>
          <p:spPr>
            <a:xfrm>
              <a:off x="-219550" y="215150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8"/>
            <p:cNvSpPr/>
            <p:nvPr/>
          </p:nvSpPr>
          <p:spPr>
            <a:xfrm>
              <a:off x="-768400" y="242907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8"/>
            <p:cNvSpPr/>
            <p:nvPr/>
          </p:nvSpPr>
          <p:spPr>
            <a:xfrm>
              <a:off x="-493975" y="242907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8"/>
            <p:cNvSpPr/>
            <p:nvPr/>
          </p:nvSpPr>
          <p:spPr>
            <a:xfrm>
              <a:off x="-219550" y="242907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8"/>
            <p:cNvSpPr/>
            <p:nvPr/>
          </p:nvSpPr>
          <p:spPr>
            <a:xfrm>
              <a:off x="-768400" y="270665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8"/>
            <p:cNvSpPr/>
            <p:nvPr/>
          </p:nvSpPr>
          <p:spPr>
            <a:xfrm>
              <a:off x="-493975" y="270665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8"/>
            <p:cNvSpPr/>
            <p:nvPr/>
          </p:nvSpPr>
          <p:spPr>
            <a:xfrm>
              <a:off x="-219550" y="270665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4" name="Google Shape;194;p8"/>
          <p:cNvSpPr/>
          <p:nvPr/>
        </p:nvSpPr>
        <p:spPr>
          <a:xfrm flipH="1">
            <a:off x="0" y="4250875"/>
            <a:ext cx="447600" cy="447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8"/>
          <p:cNvSpPr/>
          <p:nvPr/>
        </p:nvSpPr>
        <p:spPr>
          <a:xfrm flipH="1">
            <a:off x="0" y="4695900"/>
            <a:ext cx="447600" cy="447600"/>
          </a:xfrm>
          <a:prstGeom prst="rect">
            <a:avLst/>
          </a:prstGeom>
          <a:solidFill>
            <a:srgbClr val="2634F9">
              <a:alpha val="530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8"/>
          <p:cNvSpPr/>
          <p:nvPr/>
        </p:nvSpPr>
        <p:spPr>
          <a:xfrm flipH="1">
            <a:off x="447600" y="4695900"/>
            <a:ext cx="447600" cy="447600"/>
          </a:xfrm>
          <a:prstGeom prst="rect">
            <a:avLst/>
          </a:prstGeom>
          <a:solidFill>
            <a:srgbClr val="2634F9">
              <a:alpha val="307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8"/>
          <p:cNvSpPr/>
          <p:nvPr/>
        </p:nvSpPr>
        <p:spPr>
          <a:xfrm>
            <a:off x="0" y="680100"/>
            <a:ext cx="949500" cy="949500"/>
          </a:xfrm>
          <a:prstGeom prst="rect">
            <a:avLst/>
          </a:prstGeom>
          <a:solidFill>
            <a:srgbClr val="F2DADA">
              <a:alpha val="284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8"/>
          <p:cNvSpPr txBox="1"/>
          <p:nvPr>
            <p:ph type="title"/>
          </p:nvPr>
        </p:nvSpPr>
        <p:spPr>
          <a:xfrm>
            <a:off x="713075" y="868500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9" name="Google Shape;199;p8"/>
          <p:cNvSpPr/>
          <p:nvPr/>
        </p:nvSpPr>
        <p:spPr>
          <a:xfrm>
            <a:off x="-25" y="0"/>
            <a:ext cx="9144000" cy="630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8"/>
          <p:cNvSpPr/>
          <p:nvPr/>
        </p:nvSpPr>
        <p:spPr>
          <a:xfrm>
            <a:off x="-25" y="630600"/>
            <a:ext cx="9144000" cy="49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1" name="Google Shape;201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4527" y="74915"/>
            <a:ext cx="3044076" cy="502925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8"/>
          <p:cNvSpPr txBox="1"/>
          <p:nvPr>
            <p:ph idx="12" type="sldNum"/>
          </p:nvPr>
        </p:nvSpPr>
        <p:spPr>
          <a:xfrm>
            <a:off x="8464684" y="12957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TITLE_ONLY_1_1"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4" name="Google Shape;204;p9"/>
          <p:cNvGrpSpPr/>
          <p:nvPr/>
        </p:nvGrpSpPr>
        <p:grpSpPr>
          <a:xfrm>
            <a:off x="295311" y="859929"/>
            <a:ext cx="669290" cy="675957"/>
            <a:chOff x="-1042825" y="1873925"/>
            <a:chExt cx="948675" cy="958125"/>
          </a:xfrm>
        </p:grpSpPr>
        <p:sp>
          <p:nvSpPr>
            <p:cNvPr id="205" name="Google Shape;205;p9"/>
            <p:cNvSpPr/>
            <p:nvPr/>
          </p:nvSpPr>
          <p:spPr>
            <a:xfrm>
              <a:off x="-1042825" y="187392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9"/>
            <p:cNvSpPr/>
            <p:nvPr/>
          </p:nvSpPr>
          <p:spPr>
            <a:xfrm>
              <a:off x="-768400" y="187392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9"/>
            <p:cNvSpPr/>
            <p:nvPr/>
          </p:nvSpPr>
          <p:spPr>
            <a:xfrm>
              <a:off x="-493975" y="187392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9"/>
            <p:cNvSpPr/>
            <p:nvPr/>
          </p:nvSpPr>
          <p:spPr>
            <a:xfrm>
              <a:off x="-219550" y="187392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9"/>
            <p:cNvSpPr/>
            <p:nvPr/>
          </p:nvSpPr>
          <p:spPr>
            <a:xfrm>
              <a:off x="-1042825" y="215150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9"/>
            <p:cNvSpPr/>
            <p:nvPr/>
          </p:nvSpPr>
          <p:spPr>
            <a:xfrm>
              <a:off x="-1042825" y="242907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9"/>
            <p:cNvSpPr/>
            <p:nvPr/>
          </p:nvSpPr>
          <p:spPr>
            <a:xfrm>
              <a:off x="-1042825" y="270665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9"/>
            <p:cNvSpPr/>
            <p:nvPr/>
          </p:nvSpPr>
          <p:spPr>
            <a:xfrm>
              <a:off x="-768400" y="215150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9"/>
            <p:cNvSpPr/>
            <p:nvPr/>
          </p:nvSpPr>
          <p:spPr>
            <a:xfrm>
              <a:off x="-493975" y="215150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9"/>
            <p:cNvSpPr/>
            <p:nvPr/>
          </p:nvSpPr>
          <p:spPr>
            <a:xfrm>
              <a:off x="-219550" y="215150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9"/>
            <p:cNvSpPr/>
            <p:nvPr/>
          </p:nvSpPr>
          <p:spPr>
            <a:xfrm>
              <a:off x="-768400" y="242907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9"/>
            <p:cNvSpPr/>
            <p:nvPr/>
          </p:nvSpPr>
          <p:spPr>
            <a:xfrm>
              <a:off x="-493975" y="242907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9"/>
            <p:cNvSpPr/>
            <p:nvPr/>
          </p:nvSpPr>
          <p:spPr>
            <a:xfrm>
              <a:off x="-219550" y="242907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9"/>
            <p:cNvSpPr/>
            <p:nvPr/>
          </p:nvSpPr>
          <p:spPr>
            <a:xfrm>
              <a:off x="-768400" y="270665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9"/>
            <p:cNvSpPr/>
            <p:nvPr/>
          </p:nvSpPr>
          <p:spPr>
            <a:xfrm>
              <a:off x="-493975" y="270665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9"/>
            <p:cNvSpPr/>
            <p:nvPr/>
          </p:nvSpPr>
          <p:spPr>
            <a:xfrm>
              <a:off x="-219550" y="270665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1" name="Google Shape;221;p9"/>
          <p:cNvSpPr txBox="1"/>
          <p:nvPr>
            <p:ph type="title"/>
          </p:nvPr>
        </p:nvSpPr>
        <p:spPr>
          <a:xfrm>
            <a:off x="713075" y="1025950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2" name="Google Shape;222;p9"/>
          <p:cNvSpPr/>
          <p:nvPr/>
        </p:nvSpPr>
        <p:spPr>
          <a:xfrm>
            <a:off x="-25" y="0"/>
            <a:ext cx="9144000" cy="630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9"/>
          <p:cNvSpPr/>
          <p:nvPr/>
        </p:nvSpPr>
        <p:spPr>
          <a:xfrm>
            <a:off x="-25" y="630600"/>
            <a:ext cx="9144000" cy="49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4" name="Google Shape;224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4527" y="74915"/>
            <a:ext cx="3044076" cy="502925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9"/>
          <p:cNvSpPr txBox="1"/>
          <p:nvPr>
            <p:ph idx="12" type="sldNum"/>
          </p:nvPr>
        </p:nvSpPr>
        <p:spPr>
          <a:xfrm>
            <a:off x="8464684" y="12957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" name="Google Shape;227;p10"/>
          <p:cNvGrpSpPr/>
          <p:nvPr/>
        </p:nvGrpSpPr>
        <p:grpSpPr>
          <a:xfrm>
            <a:off x="-25" y="679381"/>
            <a:ext cx="817198" cy="817198"/>
            <a:chOff x="0" y="0"/>
            <a:chExt cx="1372750" cy="1372750"/>
          </a:xfrm>
        </p:grpSpPr>
        <p:sp>
          <p:nvSpPr>
            <p:cNvPr id="228" name="Google Shape;228;p10"/>
            <p:cNvSpPr/>
            <p:nvPr/>
          </p:nvSpPr>
          <p:spPr>
            <a:xfrm>
              <a:off x="0" y="0"/>
              <a:ext cx="686400" cy="6864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10"/>
            <p:cNvSpPr/>
            <p:nvPr/>
          </p:nvSpPr>
          <p:spPr>
            <a:xfrm>
              <a:off x="686350" y="0"/>
              <a:ext cx="686400" cy="686400"/>
            </a:xfrm>
            <a:prstGeom prst="rect">
              <a:avLst/>
            </a:prstGeom>
            <a:solidFill>
              <a:srgbClr val="2634F9">
                <a:alpha val="530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10"/>
            <p:cNvSpPr/>
            <p:nvPr/>
          </p:nvSpPr>
          <p:spPr>
            <a:xfrm>
              <a:off x="0" y="686350"/>
              <a:ext cx="686400" cy="686400"/>
            </a:xfrm>
            <a:prstGeom prst="rect">
              <a:avLst/>
            </a:prstGeom>
            <a:solidFill>
              <a:srgbClr val="2634F9">
                <a:alpha val="30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1" name="Google Shape;231;p10"/>
          <p:cNvSpPr txBox="1"/>
          <p:nvPr>
            <p:ph type="title"/>
          </p:nvPr>
        </p:nvSpPr>
        <p:spPr>
          <a:xfrm>
            <a:off x="829075" y="814150"/>
            <a:ext cx="76356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2" name="Google Shape;232;p10"/>
          <p:cNvSpPr txBox="1"/>
          <p:nvPr>
            <p:ph idx="1" type="body"/>
          </p:nvPr>
        </p:nvSpPr>
        <p:spPr>
          <a:xfrm>
            <a:off x="717200" y="1524200"/>
            <a:ext cx="57867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33" name="Google Shape;233;p10"/>
          <p:cNvSpPr/>
          <p:nvPr/>
        </p:nvSpPr>
        <p:spPr>
          <a:xfrm>
            <a:off x="7881900" y="3881400"/>
            <a:ext cx="1262100" cy="1262100"/>
          </a:xfrm>
          <a:prstGeom prst="rect">
            <a:avLst/>
          </a:prstGeom>
          <a:solidFill>
            <a:srgbClr val="F2DADA">
              <a:alpha val="284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10"/>
          <p:cNvSpPr/>
          <p:nvPr/>
        </p:nvSpPr>
        <p:spPr>
          <a:xfrm>
            <a:off x="-25" y="0"/>
            <a:ext cx="9144000" cy="630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10"/>
          <p:cNvSpPr/>
          <p:nvPr/>
        </p:nvSpPr>
        <p:spPr>
          <a:xfrm>
            <a:off x="-25" y="630600"/>
            <a:ext cx="9144000" cy="49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6" name="Google Shape;236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4527" y="74915"/>
            <a:ext cx="3044076" cy="502925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10"/>
          <p:cNvSpPr txBox="1"/>
          <p:nvPr>
            <p:ph idx="12" type="sldNum"/>
          </p:nvPr>
        </p:nvSpPr>
        <p:spPr>
          <a:xfrm>
            <a:off x="8464684" y="12957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theme" Target="../theme/theme3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32.xml"/><Relationship Id="rId22" Type="http://schemas.openxmlformats.org/officeDocument/2006/relationships/theme" Target="../theme/theme2.xml"/><Relationship Id="rId10" Type="http://schemas.openxmlformats.org/officeDocument/2006/relationships/slideLayout" Target="../slideLayouts/slideLayout31.xml"/><Relationship Id="rId21" Type="http://schemas.openxmlformats.org/officeDocument/2006/relationships/slideLayout" Target="../slideLayouts/slideLayout42.xml"/><Relationship Id="rId13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3.xml"/><Relationship Id="rId1" Type="http://schemas.openxmlformats.org/officeDocument/2006/relationships/slideLayout" Target="../slideLayouts/slideLayout22.xml"/><Relationship Id="rId2" Type="http://schemas.openxmlformats.org/officeDocument/2006/relationships/slideLayout" Target="../slideLayouts/slideLayout23.xml"/><Relationship Id="rId3" Type="http://schemas.openxmlformats.org/officeDocument/2006/relationships/slideLayout" Target="../slideLayouts/slideLayout24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Relationship Id="rId15" Type="http://schemas.openxmlformats.org/officeDocument/2006/relationships/slideLayout" Target="../slideLayouts/slideLayout36.xml"/><Relationship Id="rId14" Type="http://schemas.openxmlformats.org/officeDocument/2006/relationships/slideLayout" Target="../slideLayouts/slideLayout35.xml"/><Relationship Id="rId17" Type="http://schemas.openxmlformats.org/officeDocument/2006/relationships/slideLayout" Target="../slideLayouts/slideLayout38.xml"/><Relationship Id="rId16" Type="http://schemas.openxmlformats.org/officeDocument/2006/relationships/slideLayout" Target="../slideLayouts/slideLayout37.xml"/><Relationship Id="rId5" Type="http://schemas.openxmlformats.org/officeDocument/2006/relationships/slideLayout" Target="../slideLayouts/slideLayout26.xml"/><Relationship Id="rId19" Type="http://schemas.openxmlformats.org/officeDocument/2006/relationships/slideLayout" Target="../slideLayouts/slideLayout40.xml"/><Relationship Id="rId6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39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1"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1"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1"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1"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1"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1"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1"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1"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1"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100" y="1152475"/>
            <a:ext cx="77178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"/>
              <a:buChar char="●"/>
              <a:defRPr sz="12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1pPr>
            <a:lvl2pPr indent="-304800" lvl="1" marL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"/>
              <a:buChar char="○"/>
              <a:defRPr sz="12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2pPr>
            <a:lvl3pPr indent="-304800" lvl="2" marL="1371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"/>
              <a:buChar char="■"/>
              <a:defRPr sz="12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3pPr>
            <a:lvl4pPr indent="-304800" lvl="3" marL="18288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"/>
              <a:buChar char="●"/>
              <a:defRPr sz="12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4pPr>
            <a:lvl5pPr indent="-304800" lvl="4" marL="2286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"/>
              <a:buChar char="○"/>
              <a:defRPr sz="12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5pPr>
            <a:lvl6pPr indent="-304800" lvl="5" marL="27432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"/>
              <a:buChar char="■"/>
              <a:defRPr sz="12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6pPr>
            <a:lvl7pPr indent="-304800" lvl="6" marL="3200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"/>
              <a:buChar char="●"/>
              <a:defRPr sz="12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7pPr>
            <a:lvl8pPr indent="-304800" lvl="7" marL="3657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"/>
              <a:buChar char="○"/>
              <a:defRPr sz="12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8pPr>
            <a:lvl9pPr indent="-304800" lvl="8" marL="411480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200"/>
              <a:buFont typeface="Muli"/>
              <a:buChar char="■"/>
              <a:defRPr sz="12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23"/>
          <p:cNvSpPr txBox="1"/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1"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1"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1"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1"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1"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1"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1"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1"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1"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612" name="Google Shape;612;p23"/>
          <p:cNvSpPr txBox="1"/>
          <p:nvPr>
            <p:ph idx="1" type="body"/>
          </p:nvPr>
        </p:nvSpPr>
        <p:spPr>
          <a:xfrm>
            <a:off x="713100" y="1152475"/>
            <a:ext cx="77178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"/>
              <a:buChar char="●"/>
              <a:defRPr sz="12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1pPr>
            <a:lvl2pPr indent="-304800" lvl="1" marL="91440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"/>
              <a:buChar char="○"/>
              <a:defRPr sz="12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2pPr>
            <a:lvl3pPr indent="-304800" lvl="2" marL="137160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"/>
              <a:buChar char="■"/>
              <a:defRPr sz="12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3pPr>
            <a:lvl4pPr indent="-304800" lvl="3" marL="182880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"/>
              <a:buChar char="●"/>
              <a:defRPr sz="12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4pPr>
            <a:lvl5pPr indent="-304800" lvl="4" marL="228600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"/>
              <a:buChar char="○"/>
              <a:defRPr sz="12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5pPr>
            <a:lvl6pPr indent="-304800" lvl="5" marL="274320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"/>
              <a:buChar char="■"/>
              <a:defRPr sz="12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6pPr>
            <a:lvl7pPr indent="-304800" lvl="6" marL="320040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"/>
              <a:buChar char="●"/>
              <a:defRPr sz="12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7pPr>
            <a:lvl8pPr indent="-304800" lvl="7" marL="365760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"/>
              <a:buChar char="○"/>
              <a:defRPr sz="12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8pPr>
            <a:lvl9pPr indent="-304800" lvl="8" marL="4114800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200"/>
              <a:buFont typeface="Muli"/>
              <a:buChar char="■"/>
              <a:defRPr sz="12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  <p:sp>
        <p:nvSpPr>
          <p:cNvPr id="613" name="Google Shape;613;p2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buNone/>
              <a:defRPr sz="13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 algn="r">
              <a:buNone/>
              <a:defRPr sz="13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 algn="r">
              <a:buNone/>
              <a:defRPr sz="13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 algn="r">
              <a:buNone/>
              <a:defRPr sz="13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 algn="r">
              <a:buNone/>
              <a:defRPr sz="13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 algn="r">
              <a:buNone/>
              <a:defRPr sz="13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 algn="r">
              <a:buNone/>
              <a:defRPr sz="13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 algn="r">
              <a:buNone/>
              <a:defRPr sz="13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 algn="r">
              <a:buNone/>
              <a:defRPr sz="13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  <p:sldLayoutId id="2147483685" r:id="rId17"/>
    <p:sldLayoutId id="2147483686" r:id="rId18"/>
    <p:sldLayoutId id="2147483687" r:id="rId19"/>
    <p:sldLayoutId id="2147483688" r:id="rId20"/>
    <p:sldLayoutId id="2147483689" r:id="rId2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jpg"/><Relationship Id="rId4" Type="http://schemas.openxmlformats.org/officeDocument/2006/relationships/hyperlink" Target="https://cdn.ottopix.de/wp-content/uploads/2019/04/Magdeburg-Panorama-%C3%BCber-der-Hubbr%C3%BCcke.jpg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cloud.anylogic.com/model/a4bf2174-d8cc-42e4-924b-0103e3c5f223?mode=SETTINGS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image" Target="../media/image4.png"/><Relationship Id="rId5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8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9" name="Google Shape;1219;p45"/>
          <p:cNvPicPr preferRelativeResize="0"/>
          <p:nvPr/>
        </p:nvPicPr>
        <p:blipFill rotWithShape="1">
          <a:blip r:embed="rId3">
            <a:alphaModFix/>
          </a:blip>
          <a:srcRect b="0" l="22737" r="22737" t="13539"/>
          <a:stretch/>
        </p:blipFill>
        <p:spPr>
          <a:xfrm>
            <a:off x="4500575" y="681200"/>
            <a:ext cx="4643424" cy="44623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0" name="Google Shape;1220;p45"/>
          <p:cNvSpPr txBox="1"/>
          <p:nvPr>
            <p:ph type="ctrTitle"/>
          </p:nvPr>
        </p:nvSpPr>
        <p:spPr>
          <a:xfrm>
            <a:off x="402150" y="960775"/>
            <a:ext cx="37497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Simulation Project - </a:t>
            </a:r>
            <a:endParaRPr sz="32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Team Tetrahedron</a:t>
            </a:r>
            <a:endParaRPr sz="2800"/>
          </a:p>
        </p:txBody>
      </p:sp>
      <p:sp>
        <p:nvSpPr>
          <p:cNvPr id="1221" name="Google Shape;1221;p45"/>
          <p:cNvSpPr txBox="1"/>
          <p:nvPr>
            <p:ph idx="1" type="subTitle"/>
          </p:nvPr>
        </p:nvSpPr>
        <p:spPr>
          <a:xfrm>
            <a:off x="402150" y="3125275"/>
            <a:ext cx="23763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Milestone #5 –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Simulation Program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2" name="Google Shape;1222;p45"/>
          <p:cNvSpPr/>
          <p:nvPr/>
        </p:nvSpPr>
        <p:spPr>
          <a:xfrm>
            <a:off x="559875" y="1175800"/>
            <a:ext cx="540900" cy="86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3" name="Google Shape;1223;p45"/>
          <p:cNvSpPr txBox="1"/>
          <p:nvPr/>
        </p:nvSpPr>
        <p:spPr>
          <a:xfrm>
            <a:off x="4500588" y="4552775"/>
            <a:ext cx="4643400" cy="5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Image source: </a:t>
            </a:r>
            <a:r>
              <a:rPr lang="en" sz="800" u="sng">
                <a:solidFill>
                  <a:srgbClr val="FFFFFF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https://cdn.ottopix.de/wp-content/uploads/2019/04/Magdeburg-Panorama-%C3%BCber-der-Hubbr%C3%BCcke.jpg</a:t>
            </a:r>
            <a:endParaRPr sz="8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224" name="Google Shape;1224;p45"/>
          <p:cNvSpPr txBox="1"/>
          <p:nvPr>
            <p:ph idx="12" type="sldNum"/>
          </p:nvPr>
        </p:nvSpPr>
        <p:spPr>
          <a:xfrm>
            <a:off x="8464684" y="12957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25" name="Google Shape;1225;p45"/>
          <p:cNvSpPr txBox="1"/>
          <p:nvPr/>
        </p:nvSpPr>
        <p:spPr>
          <a:xfrm>
            <a:off x="6361500" y="90425"/>
            <a:ext cx="2376300" cy="5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Simulation Project - Team D</a:t>
            </a:r>
            <a:endParaRPr sz="100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Milestone #5- Simulation Program</a:t>
            </a:r>
            <a:endParaRPr sz="100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0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" name="Google Shape;1331;p54"/>
          <p:cNvSpPr txBox="1"/>
          <p:nvPr>
            <p:ph type="title"/>
          </p:nvPr>
        </p:nvSpPr>
        <p:spPr>
          <a:xfrm>
            <a:off x="267500" y="906200"/>
            <a:ext cx="8197200" cy="64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Roads and Lanes</a:t>
            </a:r>
            <a:endParaRPr/>
          </a:p>
        </p:txBody>
      </p:sp>
      <p:sp>
        <p:nvSpPr>
          <p:cNvPr id="1332" name="Google Shape;1332;p54"/>
          <p:cNvSpPr txBox="1"/>
          <p:nvPr>
            <p:ph idx="12" type="sldNum"/>
          </p:nvPr>
        </p:nvSpPr>
        <p:spPr>
          <a:xfrm>
            <a:off x="8464684" y="12957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33" name="Google Shape;1333;p54"/>
          <p:cNvSpPr txBox="1"/>
          <p:nvPr/>
        </p:nvSpPr>
        <p:spPr>
          <a:xfrm>
            <a:off x="6411300" y="90425"/>
            <a:ext cx="2326500" cy="5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Simulation Project - Team D</a:t>
            </a:r>
            <a:endParaRPr sz="100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Milestone #5- Simulation Program</a:t>
            </a:r>
            <a:endParaRPr sz="100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334" name="Google Shape;1334;p54"/>
          <p:cNvSpPr txBox="1"/>
          <p:nvPr/>
        </p:nvSpPr>
        <p:spPr>
          <a:xfrm>
            <a:off x="1972950" y="1743525"/>
            <a:ext cx="5378700" cy="6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335" name="Google Shape;1335;p54"/>
          <p:cNvSpPr txBox="1"/>
          <p:nvPr/>
        </p:nvSpPr>
        <p:spPr>
          <a:xfrm>
            <a:off x="78725" y="1612625"/>
            <a:ext cx="2889900" cy="259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 </a:t>
            </a:r>
            <a:r>
              <a:rPr b="1" lang="en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Leipziger Straße(N)</a:t>
            </a:r>
            <a:endParaRPr b="1"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 Leipziger Straße(S)</a:t>
            </a:r>
            <a:endParaRPr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1336" name="Google Shape;1336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19300" y="906200"/>
            <a:ext cx="3000375" cy="4045099"/>
          </a:xfrm>
          <a:prstGeom prst="rect">
            <a:avLst/>
          </a:prstGeom>
          <a:noFill/>
          <a:ln>
            <a:noFill/>
          </a:ln>
        </p:spPr>
      </p:pic>
      <p:sp>
        <p:nvSpPr>
          <p:cNvPr id="1337" name="Google Shape;1337;p54"/>
          <p:cNvSpPr/>
          <p:nvPr/>
        </p:nvSpPr>
        <p:spPr>
          <a:xfrm>
            <a:off x="4862725" y="748000"/>
            <a:ext cx="1299600" cy="4395600"/>
          </a:xfrm>
          <a:prstGeom prst="rect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1" name="Shape 1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2" name="Google Shape;1342;p55"/>
          <p:cNvSpPr txBox="1"/>
          <p:nvPr>
            <p:ph idx="12" type="sldNum"/>
          </p:nvPr>
        </p:nvSpPr>
        <p:spPr>
          <a:xfrm>
            <a:off x="8464684" y="12957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43" name="Google Shape;1343;p55"/>
          <p:cNvSpPr txBox="1"/>
          <p:nvPr>
            <p:ph type="title"/>
          </p:nvPr>
        </p:nvSpPr>
        <p:spPr>
          <a:xfrm>
            <a:off x="313775" y="681675"/>
            <a:ext cx="6738600" cy="72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Node Intersection</a:t>
            </a:r>
            <a:endParaRPr/>
          </a:p>
        </p:txBody>
      </p:sp>
      <p:sp>
        <p:nvSpPr>
          <p:cNvPr id="1344" name="Google Shape;1344;p55"/>
          <p:cNvSpPr txBox="1"/>
          <p:nvPr/>
        </p:nvSpPr>
        <p:spPr>
          <a:xfrm>
            <a:off x="6342175" y="90425"/>
            <a:ext cx="2395500" cy="5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Simulation Project - Team D</a:t>
            </a:r>
            <a:endParaRPr sz="100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Milestone #5- Simulation Program</a:t>
            </a:r>
            <a:endParaRPr sz="100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1345" name="Google Shape;1345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3775" y="1328925"/>
            <a:ext cx="3731909" cy="3427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6" name="Google Shape;1346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56584" y="1218300"/>
            <a:ext cx="3860293" cy="3427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0" name="Shape 1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" name="Google Shape;1351;p56"/>
          <p:cNvSpPr txBox="1"/>
          <p:nvPr>
            <p:ph type="title"/>
          </p:nvPr>
        </p:nvSpPr>
        <p:spPr>
          <a:xfrm>
            <a:off x="267500" y="753800"/>
            <a:ext cx="7528200" cy="83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Modelling Agents on the Road</a:t>
            </a:r>
            <a:r>
              <a:rPr lang="en"/>
              <a:t> </a:t>
            </a:r>
            <a:endParaRPr/>
          </a:p>
        </p:txBody>
      </p:sp>
      <p:sp>
        <p:nvSpPr>
          <p:cNvPr id="1352" name="Google Shape;1352;p56"/>
          <p:cNvSpPr txBox="1"/>
          <p:nvPr>
            <p:ph idx="12" type="sldNum"/>
          </p:nvPr>
        </p:nvSpPr>
        <p:spPr>
          <a:xfrm>
            <a:off x="8464684" y="12957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53" name="Google Shape;1353;p56"/>
          <p:cNvSpPr txBox="1"/>
          <p:nvPr/>
        </p:nvSpPr>
        <p:spPr>
          <a:xfrm>
            <a:off x="6231550" y="90425"/>
            <a:ext cx="2506200" cy="5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Simulation Project - Team D</a:t>
            </a:r>
            <a:endParaRPr sz="100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Milestone #5- Simulation Program</a:t>
            </a:r>
            <a:endParaRPr sz="100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354" name="Google Shape;1354;p56"/>
          <p:cNvSpPr txBox="1"/>
          <p:nvPr/>
        </p:nvSpPr>
        <p:spPr>
          <a:xfrm>
            <a:off x="2734950" y="1217500"/>
            <a:ext cx="5696700" cy="5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             Leipziger Straße(N) </a:t>
            </a:r>
            <a:endParaRPr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1355" name="Google Shape;1355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646725"/>
            <a:ext cx="8585400" cy="334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9" name="Shape 1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0" name="Google Shape;1360;p57"/>
          <p:cNvSpPr txBox="1"/>
          <p:nvPr>
            <p:ph type="title"/>
          </p:nvPr>
        </p:nvSpPr>
        <p:spPr>
          <a:xfrm>
            <a:off x="267500" y="906200"/>
            <a:ext cx="7528200" cy="64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Pedestrian Crossing</a:t>
            </a:r>
            <a:endParaRPr/>
          </a:p>
        </p:txBody>
      </p:sp>
      <p:sp>
        <p:nvSpPr>
          <p:cNvPr id="1361" name="Google Shape;1361;p57"/>
          <p:cNvSpPr txBox="1"/>
          <p:nvPr>
            <p:ph idx="12" type="sldNum"/>
          </p:nvPr>
        </p:nvSpPr>
        <p:spPr>
          <a:xfrm>
            <a:off x="8464684" y="12957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62" name="Google Shape;1362;p57"/>
          <p:cNvSpPr txBox="1"/>
          <p:nvPr/>
        </p:nvSpPr>
        <p:spPr>
          <a:xfrm>
            <a:off x="6383650" y="90425"/>
            <a:ext cx="2354100" cy="5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Simulation Project - Team D</a:t>
            </a:r>
            <a:endParaRPr sz="100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Milestone #5- Simulation Program</a:t>
            </a:r>
            <a:endParaRPr sz="100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363" name="Google Shape;1363;p57"/>
          <p:cNvSpPr txBox="1"/>
          <p:nvPr/>
        </p:nvSpPr>
        <p:spPr>
          <a:xfrm>
            <a:off x="1972950" y="1743525"/>
            <a:ext cx="5378700" cy="6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364" name="Google Shape;1364;p57"/>
          <p:cNvSpPr txBox="1"/>
          <p:nvPr/>
        </p:nvSpPr>
        <p:spPr>
          <a:xfrm>
            <a:off x="2734950" y="1293700"/>
            <a:ext cx="5696700" cy="5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             Leipziger Straße(N) </a:t>
            </a:r>
            <a:endParaRPr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1365" name="Google Shape;1365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850" y="1866400"/>
            <a:ext cx="5894175" cy="285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6" name="Google Shape;1366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65650" y="1866400"/>
            <a:ext cx="2925950" cy="262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0" name="Shape 1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1" name="Google Shape;1371;p58"/>
          <p:cNvSpPr txBox="1"/>
          <p:nvPr>
            <p:ph type="title"/>
          </p:nvPr>
        </p:nvSpPr>
        <p:spPr>
          <a:xfrm>
            <a:off x="194100" y="686800"/>
            <a:ext cx="8755800" cy="64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    Differences to the conceptual Model</a:t>
            </a:r>
            <a:endParaRPr/>
          </a:p>
        </p:txBody>
      </p:sp>
      <p:sp>
        <p:nvSpPr>
          <p:cNvPr id="1372" name="Google Shape;1372;p58"/>
          <p:cNvSpPr txBox="1"/>
          <p:nvPr>
            <p:ph idx="12" type="sldNum"/>
          </p:nvPr>
        </p:nvSpPr>
        <p:spPr>
          <a:xfrm>
            <a:off x="8464684" y="12957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73" name="Google Shape;1373;p58"/>
          <p:cNvSpPr txBox="1"/>
          <p:nvPr/>
        </p:nvSpPr>
        <p:spPr>
          <a:xfrm>
            <a:off x="6420600" y="90425"/>
            <a:ext cx="2317200" cy="5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Simulation Project - Team D</a:t>
            </a:r>
            <a:endParaRPr sz="100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Milestone #5- Simulation Program</a:t>
            </a:r>
            <a:endParaRPr sz="100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374" name="Google Shape;1374;p58"/>
          <p:cNvSpPr/>
          <p:nvPr/>
        </p:nvSpPr>
        <p:spPr>
          <a:xfrm>
            <a:off x="4527781" y="1268802"/>
            <a:ext cx="3763800" cy="16836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5" name="Google Shape;1375;p58"/>
          <p:cNvSpPr/>
          <p:nvPr/>
        </p:nvSpPr>
        <p:spPr>
          <a:xfrm>
            <a:off x="566857" y="3119324"/>
            <a:ext cx="3763800" cy="16836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6" name="Google Shape;1376;p58"/>
          <p:cNvSpPr/>
          <p:nvPr/>
        </p:nvSpPr>
        <p:spPr>
          <a:xfrm>
            <a:off x="4527781" y="3118254"/>
            <a:ext cx="3763800" cy="16836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7" name="Google Shape;1377;p58"/>
          <p:cNvSpPr/>
          <p:nvPr/>
        </p:nvSpPr>
        <p:spPr>
          <a:xfrm>
            <a:off x="562650" y="1220239"/>
            <a:ext cx="3763800" cy="16836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8" name="Google Shape;1378;p58"/>
          <p:cNvSpPr txBox="1"/>
          <p:nvPr/>
        </p:nvSpPr>
        <p:spPr>
          <a:xfrm>
            <a:off x="109680" y="760900"/>
            <a:ext cx="609900" cy="396300"/>
          </a:xfrm>
          <a:prstGeom prst="rect">
            <a:avLst/>
          </a:prstGeom>
          <a:solidFill>
            <a:srgbClr val="0268B4"/>
          </a:soli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03</a:t>
            </a:r>
            <a:endParaRPr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79" name="Google Shape;1379;p58"/>
          <p:cNvSpPr txBox="1"/>
          <p:nvPr/>
        </p:nvSpPr>
        <p:spPr>
          <a:xfrm>
            <a:off x="4870975" y="1763687"/>
            <a:ext cx="2923800" cy="5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00">
                <a:latin typeface="Montserrat"/>
                <a:ea typeface="Montserrat"/>
                <a:cs typeface="Montserrat"/>
                <a:sym typeface="Montserrat"/>
              </a:rPr>
              <a:t>Timed transitions to represent car movement</a:t>
            </a:r>
            <a:endParaRPr b="1" sz="13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80" name="Google Shape;1380;p58"/>
          <p:cNvSpPr txBox="1"/>
          <p:nvPr/>
        </p:nvSpPr>
        <p:spPr>
          <a:xfrm>
            <a:off x="908075" y="3636650"/>
            <a:ext cx="2635200" cy="6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Intermediary stop places for intersections</a:t>
            </a:r>
            <a:endParaRPr b="1" sz="18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81" name="Google Shape;1381;p58"/>
          <p:cNvSpPr txBox="1"/>
          <p:nvPr/>
        </p:nvSpPr>
        <p:spPr>
          <a:xfrm>
            <a:off x="4870974" y="3634415"/>
            <a:ext cx="2923800" cy="6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 Traffic lights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382" name="Google Shape;1382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39639" y="1386987"/>
            <a:ext cx="1563986" cy="1350125"/>
          </a:xfrm>
          <a:prstGeom prst="rect">
            <a:avLst/>
          </a:prstGeom>
          <a:noFill/>
          <a:ln>
            <a:noFill/>
          </a:ln>
        </p:spPr>
      </p:pic>
      <p:sp>
        <p:nvSpPr>
          <p:cNvPr id="1383" name="Google Shape;1383;p58"/>
          <p:cNvSpPr txBox="1"/>
          <p:nvPr/>
        </p:nvSpPr>
        <p:spPr>
          <a:xfrm>
            <a:off x="908075" y="1780350"/>
            <a:ext cx="1321800" cy="5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latin typeface="Montserrat"/>
                <a:ea typeface="Montserrat"/>
                <a:cs typeface="Montserrat"/>
                <a:sym typeface="Montserrat"/>
              </a:rPr>
              <a:t>Cars sharing the same lane</a:t>
            </a:r>
            <a:endParaRPr b="1" sz="12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7" name="Shape 1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8" name="Google Shape;1388;p59"/>
          <p:cNvSpPr txBox="1"/>
          <p:nvPr>
            <p:ph type="title"/>
          </p:nvPr>
        </p:nvSpPr>
        <p:spPr>
          <a:xfrm>
            <a:off x="194100" y="686800"/>
            <a:ext cx="8755800" cy="64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    Verification</a:t>
            </a:r>
            <a:endParaRPr/>
          </a:p>
        </p:txBody>
      </p:sp>
      <p:sp>
        <p:nvSpPr>
          <p:cNvPr id="1389" name="Google Shape;1389;p59"/>
          <p:cNvSpPr txBox="1"/>
          <p:nvPr>
            <p:ph idx="12" type="sldNum"/>
          </p:nvPr>
        </p:nvSpPr>
        <p:spPr>
          <a:xfrm>
            <a:off x="8464684" y="12957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90" name="Google Shape;1390;p59"/>
          <p:cNvSpPr txBox="1"/>
          <p:nvPr/>
        </p:nvSpPr>
        <p:spPr>
          <a:xfrm>
            <a:off x="6420600" y="90425"/>
            <a:ext cx="2317200" cy="5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Simulation Project - Team D</a:t>
            </a:r>
            <a:endParaRPr sz="100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Milestone #5- Simulation Program</a:t>
            </a:r>
            <a:endParaRPr sz="100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391" name="Google Shape;1391;p59"/>
          <p:cNvSpPr/>
          <p:nvPr/>
        </p:nvSpPr>
        <p:spPr>
          <a:xfrm>
            <a:off x="4684625" y="1588900"/>
            <a:ext cx="3606900" cy="136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92" name="Google Shape;1392;p59"/>
          <p:cNvSpPr/>
          <p:nvPr/>
        </p:nvSpPr>
        <p:spPr>
          <a:xfrm>
            <a:off x="723750" y="3208725"/>
            <a:ext cx="3606900" cy="12948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93" name="Google Shape;1393;p59"/>
          <p:cNvSpPr/>
          <p:nvPr/>
        </p:nvSpPr>
        <p:spPr>
          <a:xfrm>
            <a:off x="4779775" y="3207700"/>
            <a:ext cx="3511800" cy="136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94" name="Google Shape;1394;p59"/>
          <p:cNvSpPr/>
          <p:nvPr/>
        </p:nvSpPr>
        <p:spPr>
          <a:xfrm>
            <a:off x="719575" y="1540473"/>
            <a:ext cx="3606900" cy="136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95" name="Google Shape;1395;p59"/>
          <p:cNvSpPr txBox="1"/>
          <p:nvPr/>
        </p:nvSpPr>
        <p:spPr>
          <a:xfrm>
            <a:off x="109680" y="760900"/>
            <a:ext cx="609900" cy="396300"/>
          </a:xfrm>
          <a:prstGeom prst="rect">
            <a:avLst/>
          </a:prstGeom>
          <a:solidFill>
            <a:srgbClr val="0268B4"/>
          </a:soli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04</a:t>
            </a:r>
            <a:endParaRPr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96" name="Google Shape;1396;p59"/>
          <p:cNvSpPr txBox="1"/>
          <p:nvPr/>
        </p:nvSpPr>
        <p:spPr>
          <a:xfrm>
            <a:off x="5001875" y="1898825"/>
            <a:ext cx="2972400" cy="6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Behaviour of the agents for complete simulation run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97" name="Google Shape;1397;p59"/>
          <p:cNvSpPr txBox="1"/>
          <p:nvPr/>
        </p:nvSpPr>
        <p:spPr>
          <a:xfrm>
            <a:off x="1256925" y="3532725"/>
            <a:ext cx="2626800" cy="6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Syntactic errors are verified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98" name="Google Shape;1398;p59"/>
          <p:cNvSpPr txBox="1"/>
          <p:nvPr/>
        </p:nvSpPr>
        <p:spPr>
          <a:xfrm>
            <a:off x="5049475" y="3532725"/>
            <a:ext cx="2972400" cy="6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Design specifications from conceptual model are met 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99" name="Google Shape;1399;p59"/>
          <p:cNvSpPr txBox="1"/>
          <p:nvPr/>
        </p:nvSpPr>
        <p:spPr>
          <a:xfrm>
            <a:off x="1256925" y="1898825"/>
            <a:ext cx="2261700" cy="6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Collision detection for different inputs.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60"/>
          <p:cNvSpPr txBox="1"/>
          <p:nvPr>
            <p:ph type="title"/>
          </p:nvPr>
        </p:nvSpPr>
        <p:spPr>
          <a:xfrm>
            <a:off x="194100" y="686800"/>
            <a:ext cx="8755800" cy="64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    Difficulties Encountered</a:t>
            </a:r>
            <a:endParaRPr/>
          </a:p>
        </p:txBody>
      </p:sp>
      <p:sp>
        <p:nvSpPr>
          <p:cNvPr id="1405" name="Google Shape;1405;p60"/>
          <p:cNvSpPr txBox="1"/>
          <p:nvPr>
            <p:ph idx="12" type="sldNum"/>
          </p:nvPr>
        </p:nvSpPr>
        <p:spPr>
          <a:xfrm>
            <a:off x="8464684" y="12957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06" name="Google Shape;1406;p60"/>
          <p:cNvSpPr txBox="1"/>
          <p:nvPr/>
        </p:nvSpPr>
        <p:spPr>
          <a:xfrm>
            <a:off x="6420600" y="90425"/>
            <a:ext cx="2317200" cy="5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Simulation Project - Team D</a:t>
            </a:r>
            <a:endParaRPr sz="100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Milestone #5- Simulation Program</a:t>
            </a:r>
            <a:endParaRPr sz="100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407" name="Google Shape;1407;p60"/>
          <p:cNvSpPr/>
          <p:nvPr/>
        </p:nvSpPr>
        <p:spPr>
          <a:xfrm>
            <a:off x="4684625" y="1588900"/>
            <a:ext cx="3606900" cy="136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08" name="Google Shape;1408;p60"/>
          <p:cNvSpPr/>
          <p:nvPr/>
        </p:nvSpPr>
        <p:spPr>
          <a:xfrm>
            <a:off x="723750" y="3110850"/>
            <a:ext cx="3606900" cy="13926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09" name="Google Shape;1409;p60"/>
          <p:cNvSpPr/>
          <p:nvPr/>
        </p:nvSpPr>
        <p:spPr>
          <a:xfrm>
            <a:off x="4779775" y="3207700"/>
            <a:ext cx="3511800" cy="136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10" name="Google Shape;1410;p60"/>
          <p:cNvSpPr/>
          <p:nvPr/>
        </p:nvSpPr>
        <p:spPr>
          <a:xfrm>
            <a:off x="719575" y="1540473"/>
            <a:ext cx="3606900" cy="136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11" name="Google Shape;1411;p60"/>
          <p:cNvSpPr txBox="1"/>
          <p:nvPr/>
        </p:nvSpPr>
        <p:spPr>
          <a:xfrm>
            <a:off x="109680" y="760900"/>
            <a:ext cx="609900" cy="396300"/>
          </a:xfrm>
          <a:prstGeom prst="rect">
            <a:avLst/>
          </a:prstGeom>
          <a:solidFill>
            <a:srgbClr val="0268B4"/>
          </a:soli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05</a:t>
            </a:r>
            <a:endParaRPr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12" name="Google Shape;1412;p60"/>
          <p:cNvSpPr txBox="1"/>
          <p:nvPr/>
        </p:nvSpPr>
        <p:spPr>
          <a:xfrm>
            <a:off x="5026175" y="2025426"/>
            <a:ext cx="29238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Pedestrian modelling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13" name="Google Shape;1413;p60"/>
          <p:cNvSpPr txBox="1"/>
          <p:nvPr/>
        </p:nvSpPr>
        <p:spPr>
          <a:xfrm>
            <a:off x="1065975" y="3659325"/>
            <a:ext cx="2635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Control Lane Changing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14" name="Google Shape;1414;p60"/>
          <p:cNvSpPr txBox="1"/>
          <p:nvPr/>
        </p:nvSpPr>
        <p:spPr>
          <a:xfrm>
            <a:off x="5026175" y="3691300"/>
            <a:ext cx="29238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 Traffic lights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15" name="Google Shape;1415;p60"/>
          <p:cNvSpPr txBox="1"/>
          <p:nvPr/>
        </p:nvSpPr>
        <p:spPr>
          <a:xfrm>
            <a:off x="1065975" y="2024075"/>
            <a:ext cx="22617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Collision detection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9" name="Shape 1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0" name="Google Shape;1420;p61"/>
          <p:cNvSpPr txBox="1"/>
          <p:nvPr>
            <p:ph idx="12" type="sldNum"/>
          </p:nvPr>
        </p:nvSpPr>
        <p:spPr>
          <a:xfrm>
            <a:off x="8464684" y="12957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21" name="Google Shape;1421;p61"/>
          <p:cNvSpPr txBox="1"/>
          <p:nvPr>
            <p:ph idx="4" type="subTitle"/>
          </p:nvPr>
        </p:nvSpPr>
        <p:spPr>
          <a:xfrm>
            <a:off x="1155725" y="2269325"/>
            <a:ext cx="2475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b="0" lang="en" sz="1300">
                <a:latin typeface="Muli"/>
                <a:ea typeface="Muli"/>
                <a:cs typeface="Muli"/>
                <a:sym typeface="Muli"/>
              </a:rPr>
              <a:t>Estimate time per work packet.</a:t>
            </a:r>
            <a:endParaRPr b="0" sz="1300"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422" name="Google Shape;1422;p61"/>
          <p:cNvSpPr txBox="1"/>
          <p:nvPr>
            <p:ph idx="6" type="title"/>
          </p:nvPr>
        </p:nvSpPr>
        <p:spPr>
          <a:xfrm>
            <a:off x="793025" y="2393225"/>
            <a:ext cx="362700" cy="3474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✓</a:t>
            </a:r>
            <a:endParaRPr/>
          </a:p>
        </p:txBody>
      </p:sp>
      <p:sp>
        <p:nvSpPr>
          <p:cNvPr id="1423" name="Google Shape;1423;p61"/>
          <p:cNvSpPr txBox="1"/>
          <p:nvPr>
            <p:ph idx="4" type="subTitle"/>
          </p:nvPr>
        </p:nvSpPr>
        <p:spPr>
          <a:xfrm>
            <a:off x="1155725" y="2886525"/>
            <a:ext cx="222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b="0" lang="en" sz="1300">
                <a:latin typeface="Muli"/>
                <a:ea typeface="Muli"/>
                <a:cs typeface="Muli"/>
                <a:sym typeface="Muli"/>
              </a:rPr>
              <a:t>Update work as issues in GitHub.</a:t>
            </a:r>
            <a:endParaRPr b="0" sz="1300"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424" name="Google Shape;1424;p61"/>
          <p:cNvSpPr txBox="1"/>
          <p:nvPr>
            <p:ph idx="6" type="title"/>
          </p:nvPr>
        </p:nvSpPr>
        <p:spPr>
          <a:xfrm>
            <a:off x="793025" y="2987925"/>
            <a:ext cx="362700" cy="3474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✓</a:t>
            </a:r>
            <a:endParaRPr/>
          </a:p>
        </p:txBody>
      </p:sp>
      <p:sp>
        <p:nvSpPr>
          <p:cNvPr id="1425" name="Google Shape;1425;p61"/>
          <p:cNvSpPr txBox="1"/>
          <p:nvPr>
            <p:ph idx="4" type="subTitle"/>
          </p:nvPr>
        </p:nvSpPr>
        <p:spPr>
          <a:xfrm>
            <a:off x="4586200" y="1649625"/>
            <a:ext cx="2304600" cy="51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b="0" lang="en" sz="1300">
                <a:latin typeface="Muli"/>
                <a:ea typeface="Muli"/>
                <a:cs typeface="Muli"/>
                <a:sym typeface="Muli"/>
              </a:rPr>
              <a:t>Data Analysis</a:t>
            </a:r>
            <a:endParaRPr b="0" sz="1300"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426" name="Google Shape;1426;p61"/>
          <p:cNvSpPr txBox="1"/>
          <p:nvPr>
            <p:ph idx="6" type="title"/>
          </p:nvPr>
        </p:nvSpPr>
        <p:spPr>
          <a:xfrm>
            <a:off x="4153400" y="1703775"/>
            <a:ext cx="362700" cy="3474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✓</a:t>
            </a:r>
            <a:endParaRPr/>
          </a:p>
        </p:txBody>
      </p:sp>
      <p:sp>
        <p:nvSpPr>
          <p:cNvPr id="1427" name="Google Shape;1427;p61"/>
          <p:cNvSpPr txBox="1"/>
          <p:nvPr>
            <p:ph idx="4" type="subTitle"/>
          </p:nvPr>
        </p:nvSpPr>
        <p:spPr>
          <a:xfrm>
            <a:off x="1155725" y="1609225"/>
            <a:ext cx="2225700" cy="51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b="0" lang="en" sz="1300">
                <a:latin typeface="Muli"/>
                <a:ea typeface="Muli"/>
                <a:cs typeface="Muli"/>
                <a:sym typeface="Muli"/>
              </a:rPr>
              <a:t>Complete Project Plan </a:t>
            </a:r>
            <a:endParaRPr b="0" sz="1300"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428" name="Google Shape;1428;p61"/>
          <p:cNvSpPr txBox="1"/>
          <p:nvPr/>
        </p:nvSpPr>
        <p:spPr>
          <a:xfrm>
            <a:off x="6433200" y="90425"/>
            <a:ext cx="2304600" cy="5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Simulation Project - Team D</a:t>
            </a:r>
            <a:endParaRPr sz="100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Milestone #5- Simulation Program</a:t>
            </a:r>
            <a:endParaRPr sz="100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429" name="Google Shape;1429;p61"/>
          <p:cNvSpPr txBox="1"/>
          <p:nvPr>
            <p:ph idx="6" type="title"/>
          </p:nvPr>
        </p:nvSpPr>
        <p:spPr>
          <a:xfrm>
            <a:off x="793025" y="1683975"/>
            <a:ext cx="362700" cy="3474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✓</a:t>
            </a:r>
            <a:endParaRPr/>
          </a:p>
        </p:txBody>
      </p:sp>
      <p:sp>
        <p:nvSpPr>
          <p:cNvPr id="1430" name="Google Shape;1430;p61"/>
          <p:cNvSpPr txBox="1"/>
          <p:nvPr>
            <p:ph idx="4" type="subTitle"/>
          </p:nvPr>
        </p:nvSpPr>
        <p:spPr>
          <a:xfrm>
            <a:off x="4508525" y="2200725"/>
            <a:ext cx="222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b="0" lang="en" sz="1300">
                <a:latin typeface="Muli"/>
                <a:ea typeface="Muli"/>
                <a:cs typeface="Muli"/>
                <a:sym typeface="Muli"/>
              </a:rPr>
              <a:t>Completed Building simulation model</a:t>
            </a:r>
            <a:endParaRPr b="0" sz="1300"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431" name="Google Shape;1431;p61"/>
          <p:cNvSpPr txBox="1"/>
          <p:nvPr>
            <p:ph idx="6" type="title"/>
          </p:nvPr>
        </p:nvSpPr>
        <p:spPr>
          <a:xfrm>
            <a:off x="4145825" y="2302125"/>
            <a:ext cx="362700" cy="3474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✓</a:t>
            </a:r>
            <a:endParaRPr/>
          </a:p>
        </p:txBody>
      </p:sp>
      <p:sp>
        <p:nvSpPr>
          <p:cNvPr id="1432" name="Google Shape;1432;p61"/>
          <p:cNvSpPr txBox="1"/>
          <p:nvPr>
            <p:ph idx="4" type="subTitle"/>
          </p:nvPr>
        </p:nvSpPr>
        <p:spPr>
          <a:xfrm>
            <a:off x="1163300" y="3546818"/>
            <a:ext cx="222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b="0" lang="en" sz="1300">
                <a:latin typeface="Muli"/>
                <a:ea typeface="Muli"/>
                <a:cs typeface="Muli"/>
                <a:sym typeface="Muli"/>
              </a:rPr>
              <a:t>Completed the conceptual model. </a:t>
            </a:r>
            <a:endParaRPr b="0" sz="1300"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433" name="Google Shape;1433;p61"/>
          <p:cNvSpPr txBox="1"/>
          <p:nvPr>
            <p:ph idx="6" type="title"/>
          </p:nvPr>
        </p:nvSpPr>
        <p:spPr>
          <a:xfrm>
            <a:off x="800600" y="3644575"/>
            <a:ext cx="362700" cy="3474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✓</a:t>
            </a:r>
            <a:endParaRPr/>
          </a:p>
        </p:txBody>
      </p:sp>
      <p:sp>
        <p:nvSpPr>
          <p:cNvPr id="1434" name="Google Shape;1434;p61"/>
          <p:cNvSpPr txBox="1"/>
          <p:nvPr>
            <p:ph idx="4" type="subTitle"/>
          </p:nvPr>
        </p:nvSpPr>
        <p:spPr>
          <a:xfrm>
            <a:off x="4516100" y="2937225"/>
            <a:ext cx="2766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b="0" lang="en" sz="1300">
                <a:latin typeface="Muli"/>
                <a:ea typeface="Muli"/>
                <a:cs typeface="Muli"/>
                <a:sym typeface="Muli"/>
              </a:rPr>
              <a:t>Made detailed Plans on how to work on validation of model efficiently.</a:t>
            </a:r>
            <a:endParaRPr b="0" sz="1300"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435" name="Google Shape;1435;p61"/>
          <p:cNvSpPr txBox="1"/>
          <p:nvPr>
            <p:ph idx="6" type="title"/>
          </p:nvPr>
        </p:nvSpPr>
        <p:spPr>
          <a:xfrm>
            <a:off x="4153400" y="3034975"/>
            <a:ext cx="362700" cy="3474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✓</a:t>
            </a:r>
            <a:endParaRPr/>
          </a:p>
        </p:txBody>
      </p:sp>
      <p:sp>
        <p:nvSpPr>
          <p:cNvPr id="1436" name="Google Shape;1436;p61"/>
          <p:cNvSpPr txBox="1"/>
          <p:nvPr>
            <p:ph idx="4" type="subTitle"/>
          </p:nvPr>
        </p:nvSpPr>
        <p:spPr>
          <a:xfrm>
            <a:off x="4516100" y="3681524"/>
            <a:ext cx="2225700" cy="51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b="0" lang="en" sz="1300">
                <a:latin typeface="Muli"/>
                <a:ea typeface="Muli"/>
                <a:cs typeface="Muli"/>
                <a:sym typeface="Muli"/>
              </a:rPr>
              <a:t>Started working on final report</a:t>
            </a:r>
            <a:endParaRPr b="0" sz="1300"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437" name="Google Shape;1437;p61"/>
          <p:cNvSpPr txBox="1"/>
          <p:nvPr>
            <p:ph idx="6" type="title"/>
          </p:nvPr>
        </p:nvSpPr>
        <p:spPr>
          <a:xfrm>
            <a:off x="4153400" y="3720775"/>
            <a:ext cx="362700" cy="3474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✓</a:t>
            </a:r>
            <a:endParaRPr/>
          </a:p>
        </p:txBody>
      </p:sp>
      <p:sp>
        <p:nvSpPr>
          <p:cNvPr id="1438" name="Google Shape;1438;p61"/>
          <p:cNvSpPr txBox="1"/>
          <p:nvPr/>
        </p:nvSpPr>
        <p:spPr>
          <a:xfrm>
            <a:off x="533400" y="609600"/>
            <a:ext cx="7807200" cy="94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Tasks completed so far</a:t>
            </a:r>
            <a:endParaRPr b="1" sz="2800">
              <a:solidFill>
                <a:schemeClr val="accent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2" name="Shape 1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" name="Google Shape;1443;p62"/>
          <p:cNvSpPr txBox="1"/>
          <p:nvPr>
            <p:ph idx="12" type="sldNum"/>
          </p:nvPr>
        </p:nvSpPr>
        <p:spPr>
          <a:xfrm>
            <a:off x="8464684" y="12957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44" name="Google Shape;1444;p62"/>
          <p:cNvSpPr txBox="1"/>
          <p:nvPr>
            <p:ph type="title"/>
          </p:nvPr>
        </p:nvSpPr>
        <p:spPr>
          <a:xfrm>
            <a:off x="608725" y="808675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Cost comparison</a:t>
            </a:r>
            <a:endParaRPr>
              <a:solidFill>
                <a:schemeClr val="accent5"/>
              </a:solidFill>
            </a:endParaRPr>
          </a:p>
        </p:txBody>
      </p:sp>
      <p:pic>
        <p:nvPicPr>
          <p:cNvPr id="1445" name="Google Shape;1445;p62" title="P r o j e c t  C o s t  D i a g r a m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8725" y="1329102"/>
            <a:ext cx="5823024" cy="3814399"/>
          </a:xfrm>
          <a:prstGeom prst="rect">
            <a:avLst/>
          </a:prstGeom>
          <a:noFill/>
          <a:ln>
            <a:noFill/>
          </a:ln>
        </p:spPr>
      </p:pic>
      <p:sp>
        <p:nvSpPr>
          <p:cNvPr id="1446" name="Google Shape;1446;p62"/>
          <p:cNvSpPr txBox="1"/>
          <p:nvPr/>
        </p:nvSpPr>
        <p:spPr>
          <a:xfrm>
            <a:off x="6171868" y="1716408"/>
            <a:ext cx="1498500" cy="73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Muli"/>
                <a:ea typeface="Muli"/>
                <a:cs typeface="Muli"/>
                <a:sym typeface="Muli"/>
              </a:rPr>
              <a:t>Estimated cost</a:t>
            </a:r>
            <a:endParaRPr sz="1000"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Muli"/>
                <a:ea typeface="Muli"/>
                <a:cs typeface="Muli"/>
                <a:sym typeface="Muli"/>
              </a:rPr>
              <a:t>Actual cost</a:t>
            </a:r>
            <a:endParaRPr sz="1000"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Muli"/>
                <a:ea typeface="Muli"/>
                <a:cs typeface="Muli"/>
                <a:sym typeface="Muli"/>
              </a:rPr>
              <a:t>Cumulative estimate</a:t>
            </a:r>
            <a:endParaRPr sz="1000"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Muli"/>
                <a:ea typeface="Muli"/>
                <a:cs typeface="Muli"/>
                <a:sym typeface="Muli"/>
              </a:rPr>
              <a:t>Cumulative actual</a:t>
            </a:r>
            <a:endParaRPr sz="1000"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447" name="Google Shape;1447;p62"/>
          <p:cNvSpPr txBox="1"/>
          <p:nvPr/>
        </p:nvSpPr>
        <p:spPr>
          <a:xfrm>
            <a:off x="6431750" y="90425"/>
            <a:ext cx="2306100" cy="5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Simulation Project - Team D</a:t>
            </a:r>
            <a:endParaRPr sz="100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Milestone #5- Simulation Program</a:t>
            </a:r>
            <a:endParaRPr sz="100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1" name="Shape 1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2" name="Google Shape;1452;p63"/>
          <p:cNvSpPr txBox="1"/>
          <p:nvPr>
            <p:ph idx="12" type="sldNum"/>
          </p:nvPr>
        </p:nvSpPr>
        <p:spPr>
          <a:xfrm>
            <a:off x="8464684" y="12957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53" name="Google Shape;1453;p63"/>
          <p:cNvSpPr txBox="1"/>
          <p:nvPr>
            <p:ph type="title"/>
          </p:nvPr>
        </p:nvSpPr>
        <p:spPr>
          <a:xfrm>
            <a:off x="608725" y="808675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Current costs as % of total cost: </a:t>
            </a:r>
            <a:r>
              <a:rPr lang="en">
                <a:solidFill>
                  <a:schemeClr val="accent5"/>
                </a:solidFill>
              </a:rPr>
              <a:t>54.88</a:t>
            </a:r>
            <a:r>
              <a:rPr lang="en">
                <a:solidFill>
                  <a:schemeClr val="accent5"/>
                </a:solidFill>
              </a:rPr>
              <a:t>%</a:t>
            </a:r>
            <a:endParaRPr>
              <a:solidFill>
                <a:schemeClr val="accent5"/>
              </a:solidFill>
            </a:endParaRPr>
          </a:p>
        </p:txBody>
      </p:sp>
      <p:pic>
        <p:nvPicPr>
          <p:cNvPr id="1454" name="Google Shape;1454;p63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8725" y="1549425"/>
            <a:ext cx="5591361" cy="3457325"/>
          </a:xfrm>
          <a:prstGeom prst="rect">
            <a:avLst/>
          </a:prstGeom>
          <a:noFill/>
          <a:ln>
            <a:noFill/>
          </a:ln>
        </p:spPr>
      </p:pic>
      <p:sp>
        <p:nvSpPr>
          <p:cNvPr id="1455" name="Google Shape;1455;p63"/>
          <p:cNvSpPr txBox="1"/>
          <p:nvPr>
            <p:ph type="title"/>
          </p:nvPr>
        </p:nvSpPr>
        <p:spPr>
          <a:xfrm>
            <a:off x="6238350" y="3896175"/>
            <a:ext cx="2493600" cy="95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Current costs: </a:t>
            </a:r>
            <a:r>
              <a:rPr lang="en" sz="2400">
                <a:solidFill>
                  <a:schemeClr val="accent5"/>
                </a:solidFill>
              </a:rPr>
              <a:t>32.925</a:t>
            </a:r>
            <a:r>
              <a:rPr lang="en" sz="2400">
                <a:solidFill>
                  <a:schemeClr val="accent5"/>
                </a:solidFill>
              </a:rPr>
              <a:t>,00 €</a:t>
            </a:r>
            <a:endParaRPr sz="2400">
              <a:solidFill>
                <a:schemeClr val="accent5"/>
              </a:solidFill>
            </a:endParaRPr>
          </a:p>
        </p:txBody>
      </p:sp>
      <p:sp>
        <p:nvSpPr>
          <p:cNvPr id="1456" name="Google Shape;1456;p63"/>
          <p:cNvSpPr txBox="1"/>
          <p:nvPr/>
        </p:nvSpPr>
        <p:spPr>
          <a:xfrm>
            <a:off x="6508100" y="90425"/>
            <a:ext cx="2229600" cy="5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Simulation Project - Team D</a:t>
            </a:r>
            <a:endParaRPr sz="100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Milestone #5- Simulation Program</a:t>
            </a:r>
            <a:endParaRPr sz="100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9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Google Shape;1230;p46"/>
          <p:cNvSpPr/>
          <p:nvPr/>
        </p:nvSpPr>
        <p:spPr>
          <a:xfrm>
            <a:off x="1920988" y="1612700"/>
            <a:ext cx="2482500" cy="14757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1" name="Google Shape;1231;p46"/>
          <p:cNvSpPr/>
          <p:nvPr/>
        </p:nvSpPr>
        <p:spPr>
          <a:xfrm>
            <a:off x="4532588" y="1612700"/>
            <a:ext cx="2482500" cy="14757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2" name="Google Shape;1232;p46"/>
          <p:cNvSpPr/>
          <p:nvPr/>
        </p:nvSpPr>
        <p:spPr>
          <a:xfrm>
            <a:off x="3618188" y="3227463"/>
            <a:ext cx="2482500" cy="14757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3" name="Google Shape;1233;p46"/>
          <p:cNvSpPr txBox="1"/>
          <p:nvPr>
            <p:ph type="title"/>
          </p:nvPr>
        </p:nvSpPr>
        <p:spPr>
          <a:xfrm>
            <a:off x="608725" y="808675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1234" name="Google Shape;1234;p46"/>
          <p:cNvSpPr txBox="1"/>
          <p:nvPr>
            <p:ph idx="2" type="title"/>
          </p:nvPr>
        </p:nvSpPr>
        <p:spPr>
          <a:xfrm>
            <a:off x="1922702" y="1610825"/>
            <a:ext cx="402300" cy="347400"/>
          </a:xfrm>
          <a:prstGeom prst="rect">
            <a:avLst/>
          </a:prstGeom>
          <a:solidFill>
            <a:schemeClr val="accent6"/>
          </a:solidFill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235" name="Google Shape;1235;p46"/>
          <p:cNvSpPr txBox="1"/>
          <p:nvPr>
            <p:ph idx="1" type="subTitle"/>
          </p:nvPr>
        </p:nvSpPr>
        <p:spPr>
          <a:xfrm>
            <a:off x="1930377" y="1958225"/>
            <a:ext cx="2751600" cy="34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</a:rPr>
              <a:t>The Simulation Program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236" name="Google Shape;1236;p46"/>
          <p:cNvSpPr txBox="1"/>
          <p:nvPr>
            <p:ph idx="3" type="subTitle"/>
          </p:nvPr>
        </p:nvSpPr>
        <p:spPr>
          <a:xfrm>
            <a:off x="1954925" y="2254325"/>
            <a:ext cx="1973700" cy="51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</a:rPr>
              <a:t>Build a simulation model of the current node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237" name="Google Shape;1237;p46"/>
          <p:cNvSpPr txBox="1"/>
          <p:nvPr>
            <p:ph idx="4" type="subTitle"/>
          </p:nvPr>
        </p:nvSpPr>
        <p:spPr>
          <a:xfrm>
            <a:off x="4845800" y="1906925"/>
            <a:ext cx="1856100" cy="34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Modularization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  <p:sp>
        <p:nvSpPr>
          <p:cNvPr id="1238" name="Google Shape;1238;p46"/>
          <p:cNvSpPr txBox="1"/>
          <p:nvPr>
            <p:ph idx="5" type="subTitle"/>
          </p:nvPr>
        </p:nvSpPr>
        <p:spPr>
          <a:xfrm>
            <a:off x="4845800" y="2254325"/>
            <a:ext cx="1856100" cy="51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System Design and special issues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  <p:sp>
        <p:nvSpPr>
          <p:cNvPr id="1239" name="Google Shape;1239;p46"/>
          <p:cNvSpPr txBox="1"/>
          <p:nvPr>
            <p:ph idx="6" type="title"/>
          </p:nvPr>
        </p:nvSpPr>
        <p:spPr>
          <a:xfrm>
            <a:off x="4535377" y="1610825"/>
            <a:ext cx="402300" cy="3474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240" name="Google Shape;1240;p46"/>
          <p:cNvSpPr txBox="1"/>
          <p:nvPr>
            <p:ph idx="7" type="subTitle"/>
          </p:nvPr>
        </p:nvSpPr>
        <p:spPr>
          <a:xfrm>
            <a:off x="3928625" y="3521688"/>
            <a:ext cx="1856100" cy="34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Verification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  <p:sp>
        <p:nvSpPr>
          <p:cNvPr id="1241" name="Google Shape;1241;p46"/>
          <p:cNvSpPr txBox="1"/>
          <p:nvPr>
            <p:ph idx="8" type="subTitle"/>
          </p:nvPr>
        </p:nvSpPr>
        <p:spPr>
          <a:xfrm>
            <a:off x="3928625" y="3869112"/>
            <a:ext cx="1856100" cy="6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"/>
              <a:t>Behaviour of Agents in the system.</a:t>
            </a:r>
            <a:endParaRPr/>
          </a:p>
        </p:txBody>
      </p:sp>
      <p:sp>
        <p:nvSpPr>
          <p:cNvPr id="1242" name="Google Shape;1242;p46"/>
          <p:cNvSpPr txBox="1"/>
          <p:nvPr>
            <p:ph idx="9" type="title"/>
          </p:nvPr>
        </p:nvSpPr>
        <p:spPr>
          <a:xfrm>
            <a:off x="3618202" y="3225588"/>
            <a:ext cx="402300" cy="3474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243" name="Google Shape;1243;p46"/>
          <p:cNvSpPr txBox="1"/>
          <p:nvPr>
            <p:ph idx="12" type="sldNum"/>
          </p:nvPr>
        </p:nvSpPr>
        <p:spPr>
          <a:xfrm>
            <a:off x="8464684" y="12957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44" name="Google Shape;1244;p46"/>
          <p:cNvSpPr/>
          <p:nvPr/>
        </p:nvSpPr>
        <p:spPr>
          <a:xfrm>
            <a:off x="1005763" y="3228400"/>
            <a:ext cx="2482500" cy="14757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5" name="Google Shape;1245;p46"/>
          <p:cNvSpPr txBox="1"/>
          <p:nvPr>
            <p:ph idx="7" type="subTitle"/>
          </p:nvPr>
        </p:nvSpPr>
        <p:spPr>
          <a:xfrm>
            <a:off x="1316200" y="3319725"/>
            <a:ext cx="2231100" cy="7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Differences to the Conceptual Model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  <p:sp>
        <p:nvSpPr>
          <p:cNvPr id="1246" name="Google Shape;1246;p46"/>
          <p:cNvSpPr txBox="1"/>
          <p:nvPr>
            <p:ph idx="8" type="subTitle"/>
          </p:nvPr>
        </p:nvSpPr>
        <p:spPr>
          <a:xfrm>
            <a:off x="1198675" y="3870025"/>
            <a:ext cx="1973700" cy="7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Compare the Simulation  model with Conceptual Model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  <p:sp>
        <p:nvSpPr>
          <p:cNvPr id="1247" name="Google Shape;1247;p46"/>
          <p:cNvSpPr txBox="1"/>
          <p:nvPr>
            <p:ph idx="9" type="title"/>
          </p:nvPr>
        </p:nvSpPr>
        <p:spPr>
          <a:xfrm>
            <a:off x="1005777" y="3226525"/>
            <a:ext cx="402300" cy="3474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248" name="Google Shape;1248;p46"/>
          <p:cNvSpPr txBox="1"/>
          <p:nvPr/>
        </p:nvSpPr>
        <p:spPr>
          <a:xfrm>
            <a:off x="6446000" y="90425"/>
            <a:ext cx="2291700" cy="5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Muli"/>
                <a:ea typeface="Muli"/>
                <a:cs typeface="Muli"/>
                <a:sym typeface="Muli"/>
              </a:rPr>
              <a:t>Simulation Project - Team D</a:t>
            </a:r>
            <a:endParaRPr sz="1000"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Muli"/>
                <a:ea typeface="Muli"/>
                <a:cs typeface="Muli"/>
                <a:sym typeface="Muli"/>
              </a:rPr>
              <a:t>Milestone #5- Simulation Program</a:t>
            </a:r>
            <a:endParaRPr sz="1000"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249" name="Google Shape;1249;p46"/>
          <p:cNvSpPr/>
          <p:nvPr/>
        </p:nvSpPr>
        <p:spPr>
          <a:xfrm>
            <a:off x="6132788" y="3212900"/>
            <a:ext cx="2482500" cy="14757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0" name="Google Shape;1250;p46"/>
          <p:cNvSpPr txBox="1"/>
          <p:nvPr>
            <p:ph idx="4" type="subTitle"/>
          </p:nvPr>
        </p:nvSpPr>
        <p:spPr>
          <a:xfrm>
            <a:off x="6446000" y="3507125"/>
            <a:ext cx="1856100" cy="34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Difficulties faced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  <p:sp>
        <p:nvSpPr>
          <p:cNvPr id="1251" name="Google Shape;1251;p46"/>
          <p:cNvSpPr txBox="1"/>
          <p:nvPr>
            <p:ph idx="5" type="subTitle"/>
          </p:nvPr>
        </p:nvSpPr>
        <p:spPr>
          <a:xfrm>
            <a:off x="6446000" y="3854525"/>
            <a:ext cx="2131800" cy="7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Brief details on the challenges faced and how we  were able to resolve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  <p:sp>
        <p:nvSpPr>
          <p:cNvPr id="1252" name="Google Shape;1252;p46"/>
          <p:cNvSpPr txBox="1"/>
          <p:nvPr>
            <p:ph idx="6" type="title"/>
          </p:nvPr>
        </p:nvSpPr>
        <p:spPr>
          <a:xfrm>
            <a:off x="6135577" y="3211025"/>
            <a:ext cx="402300" cy="3474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0" name="Shape 1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1" name="Google Shape;1461;p64"/>
          <p:cNvSpPr/>
          <p:nvPr/>
        </p:nvSpPr>
        <p:spPr>
          <a:xfrm>
            <a:off x="4015038" y="1629250"/>
            <a:ext cx="2482500" cy="14757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2" name="Google Shape;1462;p64"/>
          <p:cNvSpPr/>
          <p:nvPr/>
        </p:nvSpPr>
        <p:spPr>
          <a:xfrm>
            <a:off x="1402613" y="3251138"/>
            <a:ext cx="2482500" cy="14757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3" name="Google Shape;1463;p64"/>
          <p:cNvSpPr/>
          <p:nvPr/>
        </p:nvSpPr>
        <p:spPr>
          <a:xfrm>
            <a:off x="4015038" y="3250200"/>
            <a:ext cx="2482500" cy="14757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4" name="Google Shape;1464;p64"/>
          <p:cNvSpPr txBox="1"/>
          <p:nvPr>
            <p:ph type="title"/>
          </p:nvPr>
        </p:nvSpPr>
        <p:spPr>
          <a:xfrm>
            <a:off x="713100" y="846475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Lessons learned</a:t>
            </a:r>
            <a:endParaRPr/>
          </a:p>
        </p:txBody>
      </p:sp>
      <p:sp>
        <p:nvSpPr>
          <p:cNvPr id="1465" name="Google Shape;1465;p64"/>
          <p:cNvSpPr txBox="1"/>
          <p:nvPr>
            <p:ph idx="6" type="title"/>
          </p:nvPr>
        </p:nvSpPr>
        <p:spPr>
          <a:xfrm>
            <a:off x="4017827" y="1627375"/>
            <a:ext cx="402300" cy="3474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466" name="Google Shape;1466;p64"/>
          <p:cNvSpPr txBox="1"/>
          <p:nvPr>
            <p:ph idx="9" type="title"/>
          </p:nvPr>
        </p:nvSpPr>
        <p:spPr>
          <a:xfrm>
            <a:off x="1402627" y="3249263"/>
            <a:ext cx="402300" cy="3474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467" name="Google Shape;1467;p64"/>
          <p:cNvSpPr txBox="1"/>
          <p:nvPr>
            <p:ph idx="15" type="title"/>
          </p:nvPr>
        </p:nvSpPr>
        <p:spPr>
          <a:xfrm>
            <a:off x="4016752" y="3250200"/>
            <a:ext cx="402300" cy="3474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468" name="Google Shape;1468;p64"/>
          <p:cNvSpPr txBox="1"/>
          <p:nvPr>
            <p:ph idx="12" type="sldNum"/>
          </p:nvPr>
        </p:nvSpPr>
        <p:spPr>
          <a:xfrm>
            <a:off x="8464684" y="12957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69" name="Google Shape;1469;p64"/>
          <p:cNvSpPr/>
          <p:nvPr/>
        </p:nvSpPr>
        <p:spPr>
          <a:xfrm>
            <a:off x="1399838" y="1586688"/>
            <a:ext cx="2482500" cy="14757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0" name="Google Shape;1470;p64"/>
          <p:cNvSpPr txBox="1"/>
          <p:nvPr>
            <p:ph idx="6" type="title"/>
          </p:nvPr>
        </p:nvSpPr>
        <p:spPr>
          <a:xfrm>
            <a:off x="1402627" y="1584813"/>
            <a:ext cx="402300" cy="3474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471" name="Google Shape;1471;p64"/>
          <p:cNvSpPr txBox="1"/>
          <p:nvPr>
            <p:ph idx="14" type="subTitle"/>
          </p:nvPr>
        </p:nvSpPr>
        <p:spPr>
          <a:xfrm>
            <a:off x="1676900" y="2099228"/>
            <a:ext cx="1928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" sz="1000"/>
              <a:t>Too much cleaning of data may lead to  missing data </a:t>
            </a:r>
            <a:endParaRPr sz="1000"/>
          </a:p>
        </p:txBody>
      </p:sp>
      <p:sp>
        <p:nvSpPr>
          <p:cNvPr id="1472" name="Google Shape;1472;p64"/>
          <p:cNvSpPr txBox="1"/>
          <p:nvPr>
            <p:ph idx="14" type="subTitle"/>
          </p:nvPr>
        </p:nvSpPr>
        <p:spPr>
          <a:xfrm>
            <a:off x="4240325" y="2092600"/>
            <a:ext cx="2131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lang="en" sz="1000"/>
              <a:t>Getting to know the usage software  documentation before hand could save time and avoid changes later </a:t>
            </a:r>
            <a:endParaRPr/>
          </a:p>
        </p:txBody>
      </p:sp>
      <p:sp>
        <p:nvSpPr>
          <p:cNvPr id="1473" name="Google Shape;1473;p64"/>
          <p:cNvSpPr txBox="1"/>
          <p:nvPr>
            <p:ph idx="14" type="subTitle"/>
          </p:nvPr>
        </p:nvSpPr>
        <p:spPr>
          <a:xfrm>
            <a:off x="1732625" y="3701700"/>
            <a:ext cx="1928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/>
              <a:t>Need to balance parallel working  and version control of the model  efficiently.</a:t>
            </a:r>
            <a:endParaRPr/>
          </a:p>
        </p:txBody>
      </p:sp>
      <p:sp>
        <p:nvSpPr>
          <p:cNvPr id="1474" name="Google Shape;1474;p64"/>
          <p:cNvSpPr txBox="1"/>
          <p:nvPr>
            <p:ph idx="14" type="subTitle"/>
          </p:nvPr>
        </p:nvSpPr>
        <p:spPr>
          <a:xfrm>
            <a:off x="4342025" y="3701700"/>
            <a:ext cx="1928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lang="en" sz="1000"/>
              <a:t>Learn to balance all the subject parallely to avoid last </a:t>
            </a:r>
            <a:r>
              <a:rPr lang="en" sz="1000"/>
              <a:t>minute</a:t>
            </a:r>
            <a:r>
              <a:rPr lang="en" sz="1000"/>
              <a:t> rush up  </a:t>
            </a:r>
            <a:endParaRPr sz="1000"/>
          </a:p>
        </p:txBody>
      </p:sp>
      <p:sp>
        <p:nvSpPr>
          <p:cNvPr id="1475" name="Google Shape;1475;p64"/>
          <p:cNvSpPr txBox="1"/>
          <p:nvPr/>
        </p:nvSpPr>
        <p:spPr>
          <a:xfrm>
            <a:off x="6255300" y="90425"/>
            <a:ext cx="2482500" cy="5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Simulation Project - Team D</a:t>
            </a:r>
            <a:endParaRPr sz="100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Milestone #5- Simulation Program</a:t>
            </a:r>
            <a:endParaRPr sz="100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9" name="Shape 1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0" name="Google Shape;1480;p65"/>
          <p:cNvSpPr txBox="1"/>
          <p:nvPr>
            <p:ph idx="12" type="sldNum"/>
          </p:nvPr>
        </p:nvSpPr>
        <p:spPr>
          <a:xfrm>
            <a:off x="8464684" y="12957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81" name="Google Shape;1481;p65"/>
          <p:cNvSpPr txBox="1"/>
          <p:nvPr>
            <p:ph type="title"/>
          </p:nvPr>
        </p:nvSpPr>
        <p:spPr>
          <a:xfrm>
            <a:off x="1090475" y="1699025"/>
            <a:ext cx="6731100" cy="66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Anylogic cloud Link to the simulation model</a:t>
            </a:r>
            <a:endParaRPr sz="2200"/>
          </a:p>
        </p:txBody>
      </p:sp>
      <p:sp>
        <p:nvSpPr>
          <p:cNvPr id="1482" name="Google Shape;1482;p65"/>
          <p:cNvSpPr txBox="1"/>
          <p:nvPr>
            <p:ph idx="1" type="subTitle"/>
          </p:nvPr>
        </p:nvSpPr>
        <p:spPr>
          <a:xfrm>
            <a:off x="1090475" y="2476325"/>
            <a:ext cx="6012000" cy="10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lang="en" sz="1600" u="sng">
                <a:solidFill>
                  <a:schemeClr val="hlink"/>
                </a:solidFill>
                <a:hlinkClick r:id="rId3"/>
              </a:rPr>
              <a:t>https://cloud.anylogic.com/model/a4bf2174-d8cc-42e4-924b-0103e3c5f223?mode=SETTINGS</a:t>
            </a:r>
            <a:endParaRPr sz="1600"/>
          </a:p>
        </p:txBody>
      </p:sp>
      <p:sp>
        <p:nvSpPr>
          <p:cNvPr id="1483" name="Google Shape;1483;p65"/>
          <p:cNvSpPr txBox="1"/>
          <p:nvPr/>
        </p:nvSpPr>
        <p:spPr>
          <a:xfrm>
            <a:off x="6466600" y="90425"/>
            <a:ext cx="2271300" cy="5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Simulation Project - Team D</a:t>
            </a:r>
            <a:endParaRPr sz="100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Milestone #5- Simulation Program</a:t>
            </a:r>
            <a:endParaRPr sz="100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7" name="Shape 1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8" name="Google Shape;1488;p66"/>
          <p:cNvSpPr txBox="1"/>
          <p:nvPr>
            <p:ph idx="12" type="sldNum"/>
          </p:nvPr>
        </p:nvSpPr>
        <p:spPr>
          <a:xfrm>
            <a:off x="8464684" y="12957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89" name="Google Shape;1489;p66"/>
          <p:cNvSpPr txBox="1"/>
          <p:nvPr>
            <p:ph type="title"/>
          </p:nvPr>
        </p:nvSpPr>
        <p:spPr>
          <a:xfrm>
            <a:off x="1090475" y="2627250"/>
            <a:ext cx="3662700" cy="66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Thank you!</a:t>
            </a:r>
            <a:endParaRPr sz="3200"/>
          </a:p>
        </p:txBody>
      </p:sp>
      <p:sp>
        <p:nvSpPr>
          <p:cNvPr id="1490" name="Google Shape;1490;p66"/>
          <p:cNvSpPr txBox="1"/>
          <p:nvPr>
            <p:ph idx="2" type="title"/>
          </p:nvPr>
        </p:nvSpPr>
        <p:spPr>
          <a:xfrm>
            <a:off x="1172791" y="1848150"/>
            <a:ext cx="816000" cy="7791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1491" name="Google Shape;1491;p66"/>
          <p:cNvSpPr txBox="1"/>
          <p:nvPr>
            <p:ph idx="1" type="subTitle"/>
          </p:nvPr>
        </p:nvSpPr>
        <p:spPr>
          <a:xfrm>
            <a:off x="1090475" y="3169900"/>
            <a:ext cx="3138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lang="en" sz="1600"/>
              <a:t>Questions?</a:t>
            </a:r>
            <a:endParaRPr sz="1600"/>
          </a:p>
        </p:txBody>
      </p:sp>
      <p:sp>
        <p:nvSpPr>
          <p:cNvPr id="1492" name="Google Shape;1492;p66"/>
          <p:cNvSpPr txBox="1"/>
          <p:nvPr/>
        </p:nvSpPr>
        <p:spPr>
          <a:xfrm>
            <a:off x="6466600" y="90425"/>
            <a:ext cx="2271300" cy="5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Simulation Project - Team D</a:t>
            </a:r>
            <a:endParaRPr sz="100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Milestone #5- Simulation Program</a:t>
            </a:r>
            <a:endParaRPr sz="100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6" name="Shape 1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7" name="Google Shape;1257;p47"/>
          <p:cNvSpPr txBox="1"/>
          <p:nvPr>
            <p:ph type="title"/>
          </p:nvPr>
        </p:nvSpPr>
        <p:spPr>
          <a:xfrm>
            <a:off x="1795225" y="752825"/>
            <a:ext cx="6385500" cy="66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The Simulation Program</a:t>
            </a:r>
            <a:endParaRPr sz="3200"/>
          </a:p>
        </p:txBody>
      </p:sp>
      <p:sp>
        <p:nvSpPr>
          <p:cNvPr id="1258" name="Google Shape;1258;p47"/>
          <p:cNvSpPr txBox="1"/>
          <p:nvPr>
            <p:ph idx="1" type="subTitle"/>
          </p:nvPr>
        </p:nvSpPr>
        <p:spPr>
          <a:xfrm>
            <a:off x="1103950" y="3098550"/>
            <a:ext cx="49194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1259" name="Google Shape;1259;p47"/>
          <p:cNvSpPr txBox="1"/>
          <p:nvPr>
            <p:ph idx="2" type="title"/>
          </p:nvPr>
        </p:nvSpPr>
        <p:spPr>
          <a:xfrm>
            <a:off x="979216" y="697325"/>
            <a:ext cx="816000" cy="7791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260" name="Google Shape;1260;p47"/>
          <p:cNvSpPr/>
          <p:nvPr/>
        </p:nvSpPr>
        <p:spPr>
          <a:xfrm>
            <a:off x="5684400" y="0"/>
            <a:ext cx="3459600" cy="635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1" name="Google Shape;1261;p47"/>
          <p:cNvSpPr txBox="1"/>
          <p:nvPr>
            <p:ph idx="12" type="sldNum"/>
          </p:nvPr>
        </p:nvSpPr>
        <p:spPr>
          <a:xfrm>
            <a:off x="8464684" y="12957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62" name="Google Shape;1262;p47"/>
          <p:cNvSpPr txBox="1"/>
          <p:nvPr/>
        </p:nvSpPr>
        <p:spPr>
          <a:xfrm>
            <a:off x="6342175" y="90425"/>
            <a:ext cx="2395500" cy="5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Simulation Project - Team D</a:t>
            </a:r>
            <a:endParaRPr sz="100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Milestone #5- Simulation Program</a:t>
            </a:r>
            <a:endParaRPr sz="100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263" name="Google Shape;1263;p47"/>
          <p:cNvSpPr txBox="1"/>
          <p:nvPr/>
        </p:nvSpPr>
        <p:spPr>
          <a:xfrm>
            <a:off x="979225" y="2006225"/>
            <a:ext cx="76584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●"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It is the imitation of real world or creating a working analogy real life using computer-based model..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●"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Simulation can overcome deficiencies on assumptions in conventional methods.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7" name="Shape 1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8" name="Google Shape;1268;p48"/>
          <p:cNvSpPr txBox="1"/>
          <p:nvPr>
            <p:ph type="title"/>
          </p:nvPr>
        </p:nvSpPr>
        <p:spPr>
          <a:xfrm>
            <a:off x="348825" y="923800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Node</a:t>
            </a:r>
            <a:endParaRPr/>
          </a:p>
        </p:txBody>
      </p:sp>
      <p:sp>
        <p:nvSpPr>
          <p:cNvPr id="1269" name="Google Shape;1269;p48"/>
          <p:cNvSpPr txBox="1"/>
          <p:nvPr>
            <p:ph idx="12" type="sldNum"/>
          </p:nvPr>
        </p:nvSpPr>
        <p:spPr>
          <a:xfrm>
            <a:off x="8464684" y="12957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70" name="Google Shape;1270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01300" y="656875"/>
            <a:ext cx="5442725" cy="4486626"/>
          </a:xfrm>
          <a:prstGeom prst="rect">
            <a:avLst/>
          </a:prstGeom>
          <a:noFill/>
          <a:ln>
            <a:noFill/>
          </a:ln>
        </p:spPr>
      </p:pic>
      <p:sp>
        <p:nvSpPr>
          <p:cNvPr id="1271" name="Google Shape;1271;p48"/>
          <p:cNvSpPr/>
          <p:nvPr/>
        </p:nvSpPr>
        <p:spPr>
          <a:xfrm>
            <a:off x="348825" y="1729825"/>
            <a:ext cx="3103500" cy="11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The node consists of conjunction of 3 different roads.</a:t>
            </a:r>
            <a:endParaRPr sz="170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272" name="Google Shape;1272;p48"/>
          <p:cNvSpPr txBox="1"/>
          <p:nvPr/>
        </p:nvSpPr>
        <p:spPr>
          <a:xfrm>
            <a:off x="348825" y="2956825"/>
            <a:ext cx="402300" cy="572700"/>
          </a:xfrm>
          <a:prstGeom prst="rect">
            <a:avLst/>
          </a:prstGeom>
          <a:solidFill>
            <a:srgbClr val="0268B4"/>
          </a:soli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73" name="Google Shape;1273;p48"/>
          <p:cNvSpPr txBox="1"/>
          <p:nvPr/>
        </p:nvSpPr>
        <p:spPr>
          <a:xfrm>
            <a:off x="348825" y="3691725"/>
            <a:ext cx="402300" cy="572700"/>
          </a:xfrm>
          <a:prstGeom prst="rect">
            <a:avLst/>
          </a:prstGeom>
          <a:solidFill>
            <a:srgbClr val="0268B4"/>
          </a:soli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  <a:endParaRPr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74" name="Google Shape;1274;p48"/>
          <p:cNvSpPr txBox="1"/>
          <p:nvPr/>
        </p:nvSpPr>
        <p:spPr>
          <a:xfrm>
            <a:off x="348825" y="4426625"/>
            <a:ext cx="402300" cy="572700"/>
          </a:xfrm>
          <a:prstGeom prst="rect">
            <a:avLst/>
          </a:prstGeom>
          <a:solidFill>
            <a:srgbClr val="0268B4"/>
          </a:soli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03</a:t>
            </a:r>
            <a:endParaRPr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75" name="Google Shape;1275;p48"/>
          <p:cNvSpPr/>
          <p:nvPr/>
        </p:nvSpPr>
        <p:spPr>
          <a:xfrm>
            <a:off x="751125" y="3015325"/>
            <a:ext cx="2784300" cy="51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FFF00"/>
                </a:solidFill>
                <a:highlight>
                  <a:srgbClr val="000000"/>
                </a:highlight>
                <a:latin typeface="Muli"/>
                <a:ea typeface="Muli"/>
                <a:cs typeface="Muli"/>
                <a:sym typeface="Muli"/>
              </a:rPr>
              <a:t>Leipziger </a:t>
            </a:r>
            <a:r>
              <a:rPr lang="en">
                <a:solidFill>
                  <a:srgbClr val="FFFF00"/>
                </a:solidFill>
                <a:highlight>
                  <a:srgbClr val="000000"/>
                </a:highlight>
              </a:rPr>
              <a:t>Straße from North and South</a:t>
            </a:r>
            <a:endParaRPr>
              <a:solidFill>
                <a:srgbClr val="FFFF00"/>
              </a:solidFill>
              <a:highlight>
                <a:srgbClr val="000000"/>
              </a:highlight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276" name="Google Shape;1276;p48"/>
          <p:cNvSpPr/>
          <p:nvPr/>
        </p:nvSpPr>
        <p:spPr>
          <a:xfrm>
            <a:off x="751125" y="3691725"/>
            <a:ext cx="3834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FF"/>
                </a:solidFill>
                <a:highlight>
                  <a:srgbClr val="000000"/>
                </a:highlight>
                <a:latin typeface="Muli"/>
                <a:ea typeface="Muli"/>
                <a:cs typeface="Muli"/>
                <a:sym typeface="Muli"/>
              </a:rPr>
              <a:t>Am Fuchsberg from the West</a:t>
            </a:r>
            <a:endParaRPr>
              <a:solidFill>
                <a:srgbClr val="00FFFF"/>
              </a:solidFill>
              <a:highlight>
                <a:srgbClr val="000000"/>
              </a:highlight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277" name="Google Shape;1277;p48"/>
          <p:cNvSpPr/>
          <p:nvPr/>
        </p:nvSpPr>
        <p:spPr>
          <a:xfrm>
            <a:off x="751125" y="4426625"/>
            <a:ext cx="3834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  <a:highlight>
                  <a:srgbClr val="000000"/>
                </a:highlight>
                <a:latin typeface="Muli"/>
                <a:ea typeface="Muli"/>
                <a:cs typeface="Muli"/>
                <a:sym typeface="Muli"/>
              </a:rPr>
              <a:t>Erich-Weinert </a:t>
            </a:r>
            <a:r>
              <a:rPr lang="en">
                <a:solidFill>
                  <a:srgbClr val="FF00FF"/>
                </a:solidFill>
                <a:highlight>
                  <a:srgbClr val="000000"/>
                </a:highlight>
              </a:rPr>
              <a:t>Straße from the East</a:t>
            </a:r>
            <a:endParaRPr>
              <a:solidFill>
                <a:srgbClr val="FF00FF"/>
              </a:solidFill>
              <a:highlight>
                <a:srgbClr val="000000"/>
              </a:highlight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278" name="Google Shape;1278;p48"/>
          <p:cNvSpPr txBox="1"/>
          <p:nvPr/>
        </p:nvSpPr>
        <p:spPr>
          <a:xfrm>
            <a:off x="6411300" y="90425"/>
            <a:ext cx="2326500" cy="5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Simulation Project - Team D</a:t>
            </a:r>
            <a:endParaRPr sz="100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Milestone #5- Simulation Program</a:t>
            </a:r>
            <a:endParaRPr sz="100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279" name="Google Shape;1279;p48"/>
          <p:cNvSpPr/>
          <p:nvPr/>
        </p:nvSpPr>
        <p:spPr>
          <a:xfrm>
            <a:off x="4647325" y="2586950"/>
            <a:ext cx="1050900" cy="553200"/>
          </a:xfrm>
          <a:prstGeom prst="rect">
            <a:avLst/>
          </a:prstGeom>
          <a:noFill/>
          <a:ln cap="flat" cmpd="sng" w="19050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0" name="Google Shape;1280;p48"/>
          <p:cNvSpPr/>
          <p:nvPr/>
        </p:nvSpPr>
        <p:spPr>
          <a:xfrm>
            <a:off x="5490750" y="1038350"/>
            <a:ext cx="981600" cy="3318300"/>
          </a:xfrm>
          <a:prstGeom prst="rect">
            <a:avLst/>
          </a:prstGeom>
          <a:noFill/>
          <a:ln cap="flat" cmpd="sng" w="1905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FFF00"/>
              </a:highlight>
            </a:endParaRPr>
          </a:p>
        </p:txBody>
      </p:sp>
      <p:sp>
        <p:nvSpPr>
          <p:cNvPr id="1281" name="Google Shape;1281;p48"/>
          <p:cNvSpPr/>
          <p:nvPr/>
        </p:nvSpPr>
        <p:spPr>
          <a:xfrm>
            <a:off x="6182100" y="2365725"/>
            <a:ext cx="1548600" cy="572700"/>
          </a:xfrm>
          <a:prstGeom prst="rect">
            <a:avLst/>
          </a:prstGeom>
          <a:noFill/>
          <a:ln cap="flat" cmpd="sng" w="1905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5" name="Shape 1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6" name="Google Shape;1286;p49"/>
          <p:cNvSpPr txBox="1"/>
          <p:nvPr>
            <p:ph idx="12" type="sldNum"/>
          </p:nvPr>
        </p:nvSpPr>
        <p:spPr>
          <a:xfrm>
            <a:off x="8464684" y="12957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87" name="Google Shape;1287;p49"/>
          <p:cNvSpPr txBox="1"/>
          <p:nvPr/>
        </p:nvSpPr>
        <p:spPr>
          <a:xfrm>
            <a:off x="6411300" y="90425"/>
            <a:ext cx="2326500" cy="5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Simulation Project - Team D</a:t>
            </a:r>
            <a:endParaRPr sz="100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Milestone #5- Simulation Program</a:t>
            </a:r>
            <a:endParaRPr sz="100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1288" name="Google Shape;1288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7750" y="906200"/>
            <a:ext cx="6553826" cy="4084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9" name="Google Shape;1289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2587" y="2890800"/>
            <a:ext cx="1961425" cy="1989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0" name="Google Shape;1290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6325" y="1391859"/>
            <a:ext cx="1693950" cy="2121466"/>
          </a:xfrm>
          <a:prstGeom prst="rect">
            <a:avLst/>
          </a:prstGeom>
          <a:noFill/>
          <a:ln>
            <a:noFill/>
          </a:ln>
        </p:spPr>
      </p:pic>
      <p:sp>
        <p:nvSpPr>
          <p:cNvPr id="1291" name="Google Shape;1291;p49"/>
          <p:cNvSpPr txBox="1"/>
          <p:nvPr>
            <p:ph type="title"/>
          </p:nvPr>
        </p:nvSpPr>
        <p:spPr>
          <a:xfrm>
            <a:off x="267500" y="525188"/>
            <a:ext cx="4431600" cy="64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Simulation Model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5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p50"/>
          <p:cNvSpPr txBox="1"/>
          <p:nvPr>
            <p:ph idx="12" type="sldNum"/>
          </p:nvPr>
        </p:nvSpPr>
        <p:spPr>
          <a:xfrm>
            <a:off x="8464684" y="12957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97" name="Google Shape;1297;p50"/>
          <p:cNvSpPr txBox="1"/>
          <p:nvPr/>
        </p:nvSpPr>
        <p:spPr>
          <a:xfrm>
            <a:off x="6411300" y="90425"/>
            <a:ext cx="2326500" cy="5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Simulation Project - Team D</a:t>
            </a:r>
            <a:endParaRPr sz="100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Milestone #5- Simulation Program</a:t>
            </a:r>
            <a:endParaRPr sz="100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1298" name="Google Shape;1298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000" y="757025"/>
            <a:ext cx="8460008" cy="4234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2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Google Shape;1303;p51"/>
          <p:cNvSpPr txBox="1"/>
          <p:nvPr>
            <p:ph idx="12" type="sldNum"/>
          </p:nvPr>
        </p:nvSpPr>
        <p:spPr>
          <a:xfrm>
            <a:off x="8464684" y="12957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04" name="Google Shape;1304;p51"/>
          <p:cNvSpPr txBox="1"/>
          <p:nvPr/>
        </p:nvSpPr>
        <p:spPr>
          <a:xfrm>
            <a:off x="6411300" y="90425"/>
            <a:ext cx="2326500" cy="5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Simulation Project - Team D</a:t>
            </a:r>
            <a:endParaRPr sz="100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Milestone #5- Simulation Program</a:t>
            </a:r>
            <a:endParaRPr sz="100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305" name="Google Shape;1305;p51"/>
          <p:cNvSpPr txBox="1"/>
          <p:nvPr>
            <p:ph type="title"/>
          </p:nvPr>
        </p:nvSpPr>
        <p:spPr>
          <a:xfrm>
            <a:off x="267500" y="753788"/>
            <a:ext cx="4431600" cy="64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Program Structure</a:t>
            </a:r>
            <a:endParaRPr/>
          </a:p>
        </p:txBody>
      </p:sp>
      <p:sp>
        <p:nvSpPr>
          <p:cNvPr id="1306" name="Google Shape;1306;p51"/>
          <p:cNvSpPr txBox="1"/>
          <p:nvPr/>
        </p:nvSpPr>
        <p:spPr>
          <a:xfrm>
            <a:off x="535000" y="1494650"/>
            <a:ext cx="7494000" cy="312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SzPts val="1500"/>
              <a:buFont typeface="Muli"/>
              <a:buAutoNum type="arabicPeriod"/>
            </a:pPr>
            <a:r>
              <a:rPr lang="en" sz="1500">
                <a:latin typeface="Source Serif Pro"/>
                <a:ea typeface="Source Serif Pro"/>
                <a:cs typeface="Source Serif Pro"/>
                <a:sym typeface="Source Serif Pro"/>
              </a:rPr>
              <a:t>Road Network</a:t>
            </a:r>
            <a:endParaRPr sz="1500">
              <a:latin typeface="Source Serif Pro"/>
              <a:ea typeface="Source Serif Pro"/>
              <a:cs typeface="Source Serif Pro"/>
              <a:sym typeface="Source Serif Pro"/>
            </a:endParaRPr>
          </a:p>
          <a:p>
            <a:pPr indent="-323850" lvl="0" marL="4572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SzPts val="1500"/>
              <a:buFont typeface="Source Serif Pro"/>
              <a:buAutoNum type="arabicPeriod"/>
            </a:pPr>
            <a:r>
              <a:rPr lang="en" sz="1500">
                <a:latin typeface="Source Serif Pro"/>
                <a:ea typeface="Source Serif Pro"/>
                <a:cs typeface="Source Serif Pro"/>
                <a:sym typeface="Source Serif Pro"/>
              </a:rPr>
              <a:t>Identifying and Populating Agents</a:t>
            </a:r>
            <a:endParaRPr sz="1500">
              <a:latin typeface="Source Serif Pro"/>
              <a:ea typeface="Source Serif Pro"/>
              <a:cs typeface="Source Serif Pro"/>
              <a:sym typeface="Source Serif Pro"/>
            </a:endParaRPr>
          </a:p>
          <a:p>
            <a:pPr indent="-323850" lvl="0" marL="4572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SzPts val="1500"/>
              <a:buFont typeface="Source Serif Pro"/>
              <a:buAutoNum type="arabicPeriod"/>
            </a:pPr>
            <a:r>
              <a:rPr lang="en" sz="1500">
                <a:latin typeface="Source Serif Pro"/>
                <a:ea typeface="Source Serif Pro"/>
                <a:cs typeface="Source Serif Pro"/>
                <a:sym typeface="Source Serif Pro"/>
              </a:rPr>
              <a:t>Assumptions </a:t>
            </a:r>
            <a:endParaRPr sz="1500">
              <a:latin typeface="Source Serif Pro"/>
              <a:ea typeface="Source Serif Pro"/>
              <a:cs typeface="Source Serif Pro"/>
              <a:sym typeface="Source Serif Pro"/>
            </a:endParaRPr>
          </a:p>
          <a:p>
            <a:pPr indent="-323850" lvl="0" marL="4572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SzPts val="1500"/>
              <a:buFont typeface="Source Serif Pro"/>
              <a:buAutoNum type="arabicPeriod"/>
            </a:pPr>
            <a:r>
              <a:rPr lang="en" sz="1500">
                <a:latin typeface="Source Serif Pro"/>
                <a:ea typeface="Source Serif Pro"/>
                <a:cs typeface="Source Serif Pro"/>
                <a:sym typeface="Source Serif Pro"/>
              </a:rPr>
              <a:t>Controlling the behaviour of Agents</a:t>
            </a:r>
            <a:endParaRPr sz="1500">
              <a:latin typeface="Source Serif Pro"/>
              <a:ea typeface="Source Serif Pro"/>
              <a:cs typeface="Source Serif Pro"/>
              <a:sym typeface="Source Serif Pro"/>
            </a:endParaRPr>
          </a:p>
          <a:p>
            <a:pPr indent="-323850" lvl="0" marL="4572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SzPts val="1500"/>
              <a:buFont typeface="Source Serif Pro"/>
              <a:buAutoNum type="arabicPeriod"/>
            </a:pPr>
            <a:r>
              <a:rPr lang="en" sz="1500">
                <a:latin typeface="Source Serif Pro"/>
                <a:ea typeface="Source Serif Pro"/>
                <a:cs typeface="Source Serif Pro"/>
                <a:sym typeface="Source Serif Pro"/>
              </a:rPr>
              <a:t>Model Pedestrian Crossing</a:t>
            </a:r>
            <a:endParaRPr sz="1500">
              <a:latin typeface="Source Serif Pro"/>
              <a:ea typeface="Source Serif Pro"/>
              <a:cs typeface="Source Serif Pro"/>
              <a:sym typeface="Source Serif Pro"/>
            </a:endParaRPr>
          </a:p>
          <a:p>
            <a:pPr indent="-323850" lvl="0" marL="4572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SzPts val="1500"/>
              <a:buFont typeface="Source Serif Pro"/>
              <a:buAutoNum type="arabicPeriod"/>
            </a:pPr>
            <a:r>
              <a:rPr lang="en" sz="1500">
                <a:latin typeface="Source Serif Pro"/>
                <a:ea typeface="Source Serif Pro"/>
                <a:cs typeface="Source Serif Pro"/>
                <a:sym typeface="Source Serif Pro"/>
              </a:rPr>
              <a:t>Run the model and verify </a:t>
            </a:r>
            <a:endParaRPr sz="1500">
              <a:latin typeface="Source Serif Pro"/>
              <a:ea typeface="Source Serif Pro"/>
              <a:cs typeface="Source Serif Pro"/>
              <a:sym typeface="Source Serif Pr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0" name="Shape 1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1" name="Google Shape;1311;p52"/>
          <p:cNvSpPr txBox="1"/>
          <p:nvPr>
            <p:ph idx="12" type="sldNum"/>
          </p:nvPr>
        </p:nvSpPr>
        <p:spPr>
          <a:xfrm>
            <a:off x="8464684" y="12957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12" name="Google Shape;1312;p52"/>
          <p:cNvSpPr txBox="1"/>
          <p:nvPr>
            <p:ph type="title"/>
          </p:nvPr>
        </p:nvSpPr>
        <p:spPr>
          <a:xfrm>
            <a:off x="1090475" y="2430450"/>
            <a:ext cx="5459100" cy="66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System Modularization</a:t>
            </a:r>
            <a:endParaRPr sz="3200"/>
          </a:p>
        </p:txBody>
      </p:sp>
      <p:sp>
        <p:nvSpPr>
          <p:cNvPr id="1313" name="Google Shape;1313;p52"/>
          <p:cNvSpPr txBox="1"/>
          <p:nvPr>
            <p:ph idx="1" type="subTitle"/>
          </p:nvPr>
        </p:nvSpPr>
        <p:spPr>
          <a:xfrm>
            <a:off x="1172800" y="3098550"/>
            <a:ext cx="42981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System Design and special issues</a:t>
            </a:r>
            <a:endParaRPr sz="2000"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1314" name="Google Shape;1314;p52"/>
          <p:cNvSpPr txBox="1"/>
          <p:nvPr>
            <p:ph idx="2" type="title"/>
          </p:nvPr>
        </p:nvSpPr>
        <p:spPr>
          <a:xfrm>
            <a:off x="1172791" y="1651350"/>
            <a:ext cx="816000" cy="7791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315" name="Google Shape;1315;p52"/>
          <p:cNvSpPr txBox="1"/>
          <p:nvPr/>
        </p:nvSpPr>
        <p:spPr>
          <a:xfrm>
            <a:off x="6466600" y="90425"/>
            <a:ext cx="2271300" cy="5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Simulation Project - Team D</a:t>
            </a:r>
            <a:endParaRPr sz="100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Milestone #5- Simulation Program</a:t>
            </a:r>
            <a:endParaRPr sz="100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53"/>
          <p:cNvSpPr txBox="1"/>
          <p:nvPr>
            <p:ph type="title"/>
          </p:nvPr>
        </p:nvSpPr>
        <p:spPr>
          <a:xfrm>
            <a:off x="267500" y="906200"/>
            <a:ext cx="8197200" cy="64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Roads and Lanes</a:t>
            </a:r>
            <a:endParaRPr/>
          </a:p>
        </p:txBody>
      </p:sp>
      <p:sp>
        <p:nvSpPr>
          <p:cNvPr id="1321" name="Google Shape;1321;p53"/>
          <p:cNvSpPr txBox="1"/>
          <p:nvPr>
            <p:ph idx="12" type="sldNum"/>
          </p:nvPr>
        </p:nvSpPr>
        <p:spPr>
          <a:xfrm>
            <a:off x="8464684" y="12957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22" name="Google Shape;1322;p53"/>
          <p:cNvSpPr txBox="1"/>
          <p:nvPr/>
        </p:nvSpPr>
        <p:spPr>
          <a:xfrm>
            <a:off x="6245375" y="90425"/>
            <a:ext cx="2492400" cy="5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Simulation Project - Team D</a:t>
            </a:r>
            <a:endParaRPr sz="100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Milestone #5- Simulation Program</a:t>
            </a:r>
            <a:endParaRPr sz="100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323" name="Google Shape;1323;p53"/>
          <p:cNvSpPr txBox="1"/>
          <p:nvPr/>
        </p:nvSpPr>
        <p:spPr>
          <a:xfrm>
            <a:off x="1972950" y="1743525"/>
            <a:ext cx="5378700" cy="6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324" name="Google Shape;1324;p53"/>
          <p:cNvSpPr txBox="1"/>
          <p:nvPr/>
        </p:nvSpPr>
        <p:spPr>
          <a:xfrm>
            <a:off x="1143375" y="1480200"/>
            <a:ext cx="7205400" cy="5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      </a:t>
            </a:r>
            <a:r>
              <a:rPr b="1" lang="en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Am Fuchsberg - Erich-Weinert Straße(S)</a:t>
            </a:r>
            <a:endParaRPr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1325" name="Google Shape;1325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0500" y="2127925"/>
            <a:ext cx="7058025" cy="2228850"/>
          </a:xfrm>
          <a:prstGeom prst="rect">
            <a:avLst/>
          </a:prstGeom>
          <a:noFill/>
          <a:ln>
            <a:noFill/>
          </a:ln>
        </p:spPr>
      </p:pic>
      <p:sp>
        <p:nvSpPr>
          <p:cNvPr id="1326" name="Google Shape;1326;p53"/>
          <p:cNvSpPr/>
          <p:nvPr/>
        </p:nvSpPr>
        <p:spPr>
          <a:xfrm>
            <a:off x="267500" y="2490150"/>
            <a:ext cx="8687700" cy="1258200"/>
          </a:xfrm>
          <a:prstGeom prst="rect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urgery Clinical Case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7EBEB"/>
      </a:accent1>
      <a:accent2>
        <a:srgbClr val="F2DADA"/>
      </a:accent2>
      <a:accent3>
        <a:srgbClr val="D9B6B6"/>
      </a:accent3>
      <a:accent4>
        <a:srgbClr val="9EA4FF"/>
      </a:accent4>
      <a:accent5>
        <a:srgbClr val="0268B4"/>
      </a:accent5>
      <a:accent6>
        <a:srgbClr val="1922A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urgery Clinical Case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7EBEB"/>
      </a:accent1>
      <a:accent2>
        <a:srgbClr val="F2DADA"/>
      </a:accent2>
      <a:accent3>
        <a:srgbClr val="D9B6B6"/>
      </a:accent3>
      <a:accent4>
        <a:srgbClr val="9EA4FF"/>
      </a:accent4>
      <a:accent5>
        <a:srgbClr val="0268B4"/>
      </a:accent5>
      <a:accent6>
        <a:srgbClr val="1922A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